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handoutMasterIdLst>
    <p:handoutMasterId r:id="rId30"/>
  </p:handoutMasterIdLst>
  <p:sldIdLst>
    <p:sldId id="256" r:id="rId2"/>
    <p:sldId id="550" r:id="rId3"/>
    <p:sldId id="551" r:id="rId4"/>
    <p:sldId id="265" r:id="rId5"/>
    <p:sldId id="266" r:id="rId6"/>
    <p:sldId id="267" r:id="rId7"/>
    <p:sldId id="552" r:id="rId8"/>
    <p:sldId id="556" r:id="rId9"/>
    <p:sldId id="557" r:id="rId10"/>
    <p:sldId id="566" r:id="rId11"/>
    <p:sldId id="567" r:id="rId12"/>
    <p:sldId id="568" r:id="rId13"/>
    <p:sldId id="569" r:id="rId14"/>
    <p:sldId id="570" r:id="rId15"/>
    <p:sldId id="571" r:id="rId16"/>
    <p:sldId id="572" r:id="rId17"/>
    <p:sldId id="563" r:id="rId18"/>
    <p:sldId id="582" r:id="rId19"/>
    <p:sldId id="583" r:id="rId20"/>
    <p:sldId id="584" r:id="rId21"/>
    <p:sldId id="585" r:id="rId22"/>
    <p:sldId id="586" r:id="rId23"/>
    <p:sldId id="587" r:id="rId24"/>
    <p:sldId id="588" r:id="rId25"/>
    <p:sldId id="580" r:id="rId26"/>
    <p:sldId id="581" r:id="rId27"/>
    <p:sldId id="29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A0204F6-B99E-4BFC-BAA3-8C0C38164944}">
          <p14:sldIdLst>
            <p14:sldId id="256"/>
          </p14:sldIdLst>
        </p14:section>
        <p14:section name="With Animation" id="{28FC0114-0B25-4FFE-8D1C-9809DAD79DA2}">
          <p14:sldIdLst>
            <p14:sldId id="550"/>
            <p14:sldId id="551"/>
            <p14:sldId id="265"/>
            <p14:sldId id="266"/>
            <p14:sldId id="267"/>
            <p14:sldId id="552"/>
            <p14:sldId id="556"/>
            <p14:sldId id="557"/>
            <p14:sldId id="566"/>
            <p14:sldId id="567"/>
            <p14:sldId id="568"/>
            <p14:sldId id="569"/>
            <p14:sldId id="570"/>
            <p14:sldId id="571"/>
            <p14:sldId id="572"/>
            <p14:sldId id="563"/>
            <p14:sldId id="582"/>
            <p14:sldId id="583"/>
            <p14:sldId id="584"/>
            <p14:sldId id="585"/>
            <p14:sldId id="586"/>
            <p14:sldId id="587"/>
            <p14:sldId id="588"/>
            <p14:sldId id="580"/>
            <p14:sldId id="581"/>
            <p14:sldId id="2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562" autoAdjust="0"/>
    <p:restoredTop sz="94660"/>
  </p:normalViewPr>
  <p:slideViewPr>
    <p:cSldViewPr snapToGrid="0">
      <p:cViewPr varScale="1">
        <p:scale>
          <a:sx n="93" d="100"/>
          <a:sy n="93" d="100"/>
        </p:scale>
        <p:origin x="96" y="4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1F0844-B691-5D8F-24EC-9D88A54836D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F8E789D-EE7B-7F60-81D5-9964D6CF41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E44B15E-42AB-4661-8B80-CEC3013F26A4}" type="datetimeFigureOut">
              <a:rPr lang="en-US" smtClean="0"/>
              <a:t>6/2/2024</a:t>
            </a:fld>
            <a:endParaRPr lang="en-US"/>
          </a:p>
        </p:txBody>
      </p:sp>
      <p:sp>
        <p:nvSpPr>
          <p:cNvPr id="4" name="Footer Placeholder 3">
            <a:extLst>
              <a:ext uri="{FF2B5EF4-FFF2-40B4-BE49-F238E27FC236}">
                <a16:creationId xmlns:a16="http://schemas.microsoft.com/office/drawing/2014/main" id="{36609875-1633-B086-C904-7A18063701D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Page</a:t>
            </a:r>
          </a:p>
        </p:txBody>
      </p:sp>
      <p:sp>
        <p:nvSpPr>
          <p:cNvPr id="5" name="Slide Number Placeholder 4">
            <a:extLst>
              <a:ext uri="{FF2B5EF4-FFF2-40B4-BE49-F238E27FC236}">
                <a16:creationId xmlns:a16="http://schemas.microsoft.com/office/drawing/2014/main" id="{2CAF4F8C-8618-7635-29EE-EDE9A8E0AE1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3CC0212-971F-440E-B6FF-3D0646905D12}" type="slidenum">
              <a:rPr lang="en-US" smtClean="0"/>
              <a:t>‹#›</a:t>
            </a:fld>
            <a:endParaRPr lang="en-US"/>
          </a:p>
        </p:txBody>
      </p:sp>
    </p:spTree>
    <p:extLst>
      <p:ext uri="{BB962C8B-B14F-4D97-AF65-F5344CB8AC3E}">
        <p14:creationId xmlns:p14="http://schemas.microsoft.com/office/powerpoint/2010/main" val="2664091659"/>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69D9C7-EB2F-481B-9455-8A1C97C05EBA}" type="datetimeFigureOut">
              <a:rPr lang="en-US" smtClean="0"/>
              <a:t>6/2/2024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Page</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967F4E-A7FC-4749-A54E-4891FECB2A02}" type="slidenum">
              <a:rPr lang="en-US" smtClean="0"/>
              <a:t>‹#›</a:t>
            </a:fld>
            <a:endParaRPr lang="en-US"/>
          </a:p>
        </p:txBody>
      </p:sp>
    </p:spTree>
    <p:extLst>
      <p:ext uri="{BB962C8B-B14F-4D97-AF65-F5344CB8AC3E}">
        <p14:creationId xmlns:p14="http://schemas.microsoft.com/office/powerpoint/2010/main" val="35693741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5DF03-569A-1553-90E3-DED47AD447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A63633-CD1D-7726-BE9B-59802EA98B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3D3200D-523D-4DA8-5B05-475F057A5B05}"/>
              </a:ext>
            </a:extLst>
          </p:cNvPr>
          <p:cNvSpPr>
            <a:spLocks noGrp="1"/>
          </p:cNvSpPr>
          <p:nvPr>
            <p:ph type="dt" sz="half" idx="10"/>
          </p:nvPr>
        </p:nvSpPr>
        <p:spPr/>
        <p:txBody>
          <a:bodyPr/>
          <a:lstStyle/>
          <a:p>
            <a:fld id="{6EF6A1DB-59AE-4092-9E62-3501CEB9416D}" type="datetime2">
              <a:rPr lang="en-US" smtClean="0"/>
              <a:t>Sunday, June 2, 2024</a:t>
            </a:fld>
            <a:endParaRPr lang="en-US"/>
          </a:p>
        </p:txBody>
      </p:sp>
      <p:sp>
        <p:nvSpPr>
          <p:cNvPr id="5" name="Footer Placeholder 4">
            <a:extLst>
              <a:ext uri="{FF2B5EF4-FFF2-40B4-BE49-F238E27FC236}">
                <a16:creationId xmlns:a16="http://schemas.microsoft.com/office/drawing/2014/main" id="{D7A4F5B9-CC3C-E728-1CFE-34C05D17F5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B9447A-786F-53E1-B013-D7822C5171B9}"/>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941111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81317-1942-4004-3B92-E4FEB27087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B8380F-DDDA-1A9E-5658-94C8760FDD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6CD7F2-45A6-58E3-4B7D-0F3DF3E619FF}"/>
              </a:ext>
            </a:extLst>
          </p:cNvPr>
          <p:cNvSpPr>
            <a:spLocks noGrp="1"/>
          </p:cNvSpPr>
          <p:nvPr>
            <p:ph type="dt" sz="half" idx="10"/>
          </p:nvPr>
        </p:nvSpPr>
        <p:spPr/>
        <p:txBody>
          <a:bodyPr/>
          <a:lstStyle/>
          <a:p>
            <a:fld id="{4E37BBA3-27B1-44DD-AB6A-452F66116B07}" type="datetime2">
              <a:rPr lang="en-US" smtClean="0"/>
              <a:t>Sunday, June 2, 2024</a:t>
            </a:fld>
            <a:endParaRPr lang="en-US"/>
          </a:p>
        </p:txBody>
      </p:sp>
      <p:sp>
        <p:nvSpPr>
          <p:cNvPr id="5" name="Footer Placeholder 4">
            <a:extLst>
              <a:ext uri="{FF2B5EF4-FFF2-40B4-BE49-F238E27FC236}">
                <a16:creationId xmlns:a16="http://schemas.microsoft.com/office/drawing/2014/main" id="{339626BF-0736-7A7C-0D32-687C8C53F8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80845-B188-F18E-BC3B-0A2896B5F606}"/>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230016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725B01-A110-374F-8C02-54D626B42C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C1F00F-6C12-8E40-F183-FE868EAB30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E866D5-9059-A0F7-0897-31D16BEAE88E}"/>
              </a:ext>
            </a:extLst>
          </p:cNvPr>
          <p:cNvSpPr>
            <a:spLocks noGrp="1"/>
          </p:cNvSpPr>
          <p:nvPr>
            <p:ph type="dt" sz="half" idx="10"/>
          </p:nvPr>
        </p:nvSpPr>
        <p:spPr/>
        <p:txBody>
          <a:bodyPr/>
          <a:lstStyle/>
          <a:p>
            <a:fld id="{912D6E13-5B5E-4EC5-A983-2829903D6105}" type="datetime2">
              <a:rPr lang="en-US" smtClean="0"/>
              <a:t>Sunday, June 2, 2024</a:t>
            </a:fld>
            <a:endParaRPr lang="en-US"/>
          </a:p>
        </p:txBody>
      </p:sp>
      <p:sp>
        <p:nvSpPr>
          <p:cNvPr id="5" name="Footer Placeholder 4">
            <a:extLst>
              <a:ext uri="{FF2B5EF4-FFF2-40B4-BE49-F238E27FC236}">
                <a16:creationId xmlns:a16="http://schemas.microsoft.com/office/drawing/2014/main" id="{9AFCCF6F-A652-8221-DC98-7D1EEA114D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63ACA-F0F9-EED5-9D90-C7813DDED9D0}"/>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83025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DCC61-5F75-57E2-1543-CEB1961C0C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66D071-766F-5DF4-B1DC-FC67C8A629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5BD8F4-7AC0-6F2C-957D-CF7860AEC378}"/>
              </a:ext>
            </a:extLst>
          </p:cNvPr>
          <p:cNvSpPr>
            <a:spLocks noGrp="1"/>
          </p:cNvSpPr>
          <p:nvPr>
            <p:ph type="dt" sz="half" idx="10"/>
          </p:nvPr>
        </p:nvSpPr>
        <p:spPr/>
        <p:txBody>
          <a:bodyPr/>
          <a:lstStyle/>
          <a:p>
            <a:fld id="{0B481FF2-A62E-4C58-AB2C-9DD3CBF1E86F}" type="datetime2">
              <a:rPr lang="en-US" smtClean="0"/>
              <a:t>Sunday, June 2, 2024</a:t>
            </a:fld>
            <a:endParaRPr lang="en-US"/>
          </a:p>
        </p:txBody>
      </p:sp>
      <p:sp>
        <p:nvSpPr>
          <p:cNvPr id="5" name="Footer Placeholder 4">
            <a:extLst>
              <a:ext uri="{FF2B5EF4-FFF2-40B4-BE49-F238E27FC236}">
                <a16:creationId xmlns:a16="http://schemas.microsoft.com/office/drawing/2014/main" id="{3CE3795F-3DDF-B167-FE49-1F58B7221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6F11DE-E97E-696E-FE08-B3752DDFEA56}"/>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1763899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43204-58C6-7964-A50E-3233381D0B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B4B8D9-B784-E958-CABB-F44BC3D4E8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23F07E-C9C5-F29D-0787-C9C869454E35}"/>
              </a:ext>
            </a:extLst>
          </p:cNvPr>
          <p:cNvSpPr>
            <a:spLocks noGrp="1"/>
          </p:cNvSpPr>
          <p:nvPr>
            <p:ph type="dt" sz="half" idx="10"/>
          </p:nvPr>
        </p:nvSpPr>
        <p:spPr/>
        <p:txBody>
          <a:bodyPr/>
          <a:lstStyle/>
          <a:p>
            <a:fld id="{23FF6DFF-19E5-41A6-902C-0457D80C15AB}" type="datetime2">
              <a:rPr lang="en-US" smtClean="0"/>
              <a:t>Sunday, June 2, 2024</a:t>
            </a:fld>
            <a:endParaRPr lang="en-US"/>
          </a:p>
        </p:txBody>
      </p:sp>
      <p:sp>
        <p:nvSpPr>
          <p:cNvPr id="5" name="Footer Placeholder 4">
            <a:extLst>
              <a:ext uri="{FF2B5EF4-FFF2-40B4-BE49-F238E27FC236}">
                <a16:creationId xmlns:a16="http://schemas.microsoft.com/office/drawing/2014/main" id="{9D1A73D3-0B3B-E398-35C7-19441DA346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70F0D4-4425-707C-5A44-7E06D7E93EC9}"/>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2750138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C9AD7-09A3-B1CF-7F47-DB2EEC82F1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D0961B-F81E-4448-FA0E-45B7122200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702CDB3-2CE5-4657-0FBA-C8DA48A783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3BCBF4A-00FE-A72C-014C-A573CBD96537}"/>
              </a:ext>
            </a:extLst>
          </p:cNvPr>
          <p:cNvSpPr>
            <a:spLocks noGrp="1"/>
          </p:cNvSpPr>
          <p:nvPr>
            <p:ph type="dt" sz="half" idx="10"/>
          </p:nvPr>
        </p:nvSpPr>
        <p:spPr/>
        <p:txBody>
          <a:bodyPr/>
          <a:lstStyle/>
          <a:p>
            <a:fld id="{01E985B7-051C-466F-9E79-533556DD1E45}" type="datetime2">
              <a:rPr lang="en-US" smtClean="0"/>
              <a:t>Sunday, June 2, 2024</a:t>
            </a:fld>
            <a:endParaRPr lang="en-US"/>
          </a:p>
        </p:txBody>
      </p:sp>
      <p:sp>
        <p:nvSpPr>
          <p:cNvPr id="6" name="Footer Placeholder 5">
            <a:extLst>
              <a:ext uri="{FF2B5EF4-FFF2-40B4-BE49-F238E27FC236}">
                <a16:creationId xmlns:a16="http://schemas.microsoft.com/office/drawing/2014/main" id="{54E68580-D659-42C5-B7B7-58103AF87F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87A9A6-B9F3-C3B3-5916-F4DB4D02F288}"/>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337241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69AC3-34DD-1F17-B668-81E5978771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F300D90-0D20-50B1-FBD2-D5ABC69CE0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92EF2D-6AC8-AF98-D654-2C52A80C32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CBE2573-EFB3-FD81-99B4-7785905C0C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224F7E-A747-2654-EFD1-E08B66AFB5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DEE35F1-DE8D-F145-88A3-2D1ED1C8546C}"/>
              </a:ext>
            </a:extLst>
          </p:cNvPr>
          <p:cNvSpPr>
            <a:spLocks noGrp="1"/>
          </p:cNvSpPr>
          <p:nvPr>
            <p:ph type="dt" sz="half" idx="10"/>
          </p:nvPr>
        </p:nvSpPr>
        <p:spPr/>
        <p:txBody>
          <a:bodyPr/>
          <a:lstStyle/>
          <a:p>
            <a:fld id="{EC65D0BF-6CA2-4F7A-9EE9-D80985C7888D}" type="datetime2">
              <a:rPr lang="en-US" smtClean="0"/>
              <a:t>Sunday, June 2, 2024</a:t>
            </a:fld>
            <a:endParaRPr lang="en-US"/>
          </a:p>
        </p:txBody>
      </p:sp>
      <p:sp>
        <p:nvSpPr>
          <p:cNvPr id="8" name="Footer Placeholder 7">
            <a:extLst>
              <a:ext uri="{FF2B5EF4-FFF2-40B4-BE49-F238E27FC236}">
                <a16:creationId xmlns:a16="http://schemas.microsoft.com/office/drawing/2014/main" id="{69BBAE93-1554-23DF-BBB9-6D935856F0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66580F9-99C2-4451-781D-B625148FABFE}"/>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2477935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05A91-1846-8C44-D259-99EADFE4A2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47107F9-1BBB-0B16-0CE9-50C037DA1089}"/>
              </a:ext>
            </a:extLst>
          </p:cNvPr>
          <p:cNvSpPr>
            <a:spLocks noGrp="1"/>
          </p:cNvSpPr>
          <p:nvPr>
            <p:ph type="dt" sz="half" idx="10"/>
          </p:nvPr>
        </p:nvSpPr>
        <p:spPr/>
        <p:txBody>
          <a:bodyPr/>
          <a:lstStyle/>
          <a:p>
            <a:fld id="{23DC853F-EC3F-495A-A117-4087E59B5E11}" type="datetime2">
              <a:rPr lang="en-US" smtClean="0"/>
              <a:t>Sunday, June 2, 2024</a:t>
            </a:fld>
            <a:endParaRPr lang="en-US"/>
          </a:p>
        </p:txBody>
      </p:sp>
      <p:sp>
        <p:nvSpPr>
          <p:cNvPr id="4" name="Footer Placeholder 3">
            <a:extLst>
              <a:ext uri="{FF2B5EF4-FFF2-40B4-BE49-F238E27FC236}">
                <a16:creationId xmlns:a16="http://schemas.microsoft.com/office/drawing/2014/main" id="{939A9986-92E2-B214-7D55-82CCF8C60E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333EB8-430F-E425-6A38-BF1F9D5980DB}"/>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649505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0E76D3-B07B-32B7-6FD2-3317B526B772}"/>
              </a:ext>
            </a:extLst>
          </p:cNvPr>
          <p:cNvSpPr>
            <a:spLocks noGrp="1"/>
          </p:cNvSpPr>
          <p:nvPr>
            <p:ph type="dt" sz="half" idx="10"/>
          </p:nvPr>
        </p:nvSpPr>
        <p:spPr/>
        <p:txBody>
          <a:bodyPr/>
          <a:lstStyle/>
          <a:p>
            <a:fld id="{9D1EABD6-90CE-4B6F-A559-EB036C075A1E}" type="datetime2">
              <a:rPr lang="en-US" smtClean="0"/>
              <a:t>Sunday, June 2, 2024</a:t>
            </a:fld>
            <a:endParaRPr lang="en-US"/>
          </a:p>
        </p:txBody>
      </p:sp>
      <p:sp>
        <p:nvSpPr>
          <p:cNvPr id="3" name="Footer Placeholder 2">
            <a:extLst>
              <a:ext uri="{FF2B5EF4-FFF2-40B4-BE49-F238E27FC236}">
                <a16:creationId xmlns:a16="http://schemas.microsoft.com/office/drawing/2014/main" id="{294E7834-589F-2600-4174-BFF9B90E7C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DD91462-6179-C44C-3668-6F4E2933DB6A}"/>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3655404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5390B-C8A8-FC39-E142-D0982B45B6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83E39D-84BA-6265-B954-3BFF9719B2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04A2496-EAAD-6ED7-0013-71F1AD2CC9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219F47-226B-E054-C557-7442D1042735}"/>
              </a:ext>
            </a:extLst>
          </p:cNvPr>
          <p:cNvSpPr>
            <a:spLocks noGrp="1"/>
          </p:cNvSpPr>
          <p:nvPr>
            <p:ph type="dt" sz="half" idx="10"/>
          </p:nvPr>
        </p:nvSpPr>
        <p:spPr/>
        <p:txBody>
          <a:bodyPr/>
          <a:lstStyle/>
          <a:p>
            <a:fld id="{58162BEB-6991-4C59-85EA-0D2CC90E34E6}" type="datetime2">
              <a:rPr lang="en-US" smtClean="0"/>
              <a:t>Sunday, June 2, 2024</a:t>
            </a:fld>
            <a:endParaRPr lang="en-US"/>
          </a:p>
        </p:txBody>
      </p:sp>
      <p:sp>
        <p:nvSpPr>
          <p:cNvPr id="6" name="Footer Placeholder 5">
            <a:extLst>
              <a:ext uri="{FF2B5EF4-FFF2-40B4-BE49-F238E27FC236}">
                <a16:creationId xmlns:a16="http://schemas.microsoft.com/office/drawing/2014/main" id="{7E29EFB7-033E-6566-2C25-F35B1B9B15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C0E2D8-F4D0-CCEB-F839-A4C6B27B1ED6}"/>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3842295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B7FBB-5BBF-8551-EFA5-8A54A1711B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E96C2E-6B98-7884-2175-EF360E371A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40BE982-63BB-9349-9B24-531AE63F36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C58850-9E94-29D4-3CEF-6F4F30216C8A}"/>
              </a:ext>
            </a:extLst>
          </p:cNvPr>
          <p:cNvSpPr>
            <a:spLocks noGrp="1"/>
          </p:cNvSpPr>
          <p:nvPr>
            <p:ph type="dt" sz="half" idx="10"/>
          </p:nvPr>
        </p:nvSpPr>
        <p:spPr/>
        <p:txBody>
          <a:bodyPr/>
          <a:lstStyle/>
          <a:p>
            <a:fld id="{6CB76D3D-1230-455F-8449-130CF7F31972}" type="datetime2">
              <a:rPr lang="en-US" smtClean="0"/>
              <a:t>Sunday, June 2, 2024</a:t>
            </a:fld>
            <a:endParaRPr lang="en-US"/>
          </a:p>
        </p:txBody>
      </p:sp>
      <p:sp>
        <p:nvSpPr>
          <p:cNvPr id="6" name="Footer Placeholder 5">
            <a:extLst>
              <a:ext uri="{FF2B5EF4-FFF2-40B4-BE49-F238E27FC236}">
                <a16:creationId xmlns:a16="http://schemas.microsoft.com/office/drawing/2014/main" id="{404BF888-9EF6-F452-3720-34F6E03FE7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2E9557-FE2E-396D-349F-6D42DE882E4F}"/>
              </a:ext>
            </a:extLst>
          </p:cNvPr>
          <p:cNvSpPr>
            <a:spLocks noGrp="1"/>
          </p:cNvSpPr>
          <p:nvPr>
            <p:ph type="sldNum" sz="quarter" idx="12"/>
          </p:nvPr>
        </p:nvSpPr>
        <p:spPr/>
        <p:txBody>
          <a:bodyPr/>
          <a:lstStyle/>
          <a:p>
            <a:fld id="{710C523F-9231-46FE-A075-8D0AC17DADF9}" type="slidenum">
              <a:rPr lang="en-US" smtClean="0"/>
              <a:t>‹#›</a:t>
            </a:fld>
            <a:endParaRPr lang="en-US"/>
          </a:p>
        </p:txBody>
      </p:sp>
    </p:spTree>
    <p:extLst>
      <p:ext uri="{BB962C8B-B14F-4D97-AF65-F5344CB8AC3E}">
        <p14:creationId xmlns:p14="http://schemas.microsoft.com/office/powerpoint/2010/main" val="2061281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00">
            <a:alpha val="47000"/>
          </a:srgb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1C6315-11D1-EAE5-4FD9-21F2F2B074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681FF8-BD2D-14B6-88BD-B53D971460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67CA0E-FA2B-9F2D-63FB-71A8764FEF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4B1C31-2654-492F-877A-410F900970CD}" type="datetime2">
              <a:rPr lang="en-US" smtClean="0"/>
              <a:t>Sunday, June 2, 2024</a:t>
            </a:fld>
            <a:endParaRPr lang="en-US"/>
          </a:p>
        </p:txBody>
      </p:sp>
      <p:sp>
        <p:nvSpPr>
          <p:cNvPr id="5" name="Footer Placeholder 4">
            <a:extLst>
              <a:ext uri="{FF2B5EF4-FFF2-40B4-BE49-F238E27FC236}">
                <a16:creationId xmlns:a16="http://schemas.microsoft.com/office/drawing/2014/main" id="{D8205977-92EF-E163-0064-AF130437482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32CC0C-79CA-B4CF-5130-F403B55811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0C523F-9231-46FE-A075-8D0AC17DADF9}" type="slidenum">
              <a:rPr lang="en-US" smtClean="0"/>
              <a:t>‹#›</a:t>
            </a:fld>
            <a:endParaRPr lang="en-US"/>
          </a:p>
        </p:txBody>
      </p:sp>
    </p:spTree>
    <p:extLst>
      <p:ext uri="{BB962C8B-B14F-4D97-AF65-F5344CB8AC3E}">
        <p14:creationId xmlns:p14="http://schemas.microsoft.com/office/powerpoint/2010/main" val="27620310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www.udemy.com/course/python-the-complete-python-developer-course/" TargetMode="External"/><Relationship Id="rId2" Type="http://schemas.openxmlformats.org/officeDocument/2006/relationships/hyperlink" Target="https://developers.google.com/edu/python" TargetMode="External"/><Relationship Id="rId1" Type="http://schemas.openxmlformats.org/officeDocument/2006/relationships/slideLayout" Target="../slideLayouts/slideLayout7.xml"/><Relationship Id="rId6" Type="http://schemas.openxmlformats.org/officeDocument/2006/relationships/hyperlink" Target="https://realpython.com/tutorials/projects/" TargetMode="External"/><Relationship Id="rId5" Type="http://schemas.openxmlformats.org/officeDocument/2006/relationships/hyperlink" Target="https://www.geeksforgeeks.org/python-projects-beginner-to-advanced/" TargetMode="External"/><Relationship Id="rId4" Type="http://schemas.openxmlformats.org/officeDocument/2006/relationships/hyperlink" Target="https://www.learnpython.org/"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sp>
        <p:nvSpPr>
          <p:cNvPr id="4" name="Flowchart: Off-page Connector 3">
            <a:extLst>
              <a:ext uri="{FF2B5EF4-FFF2-40B4-BE49-F238E27FC236}">
                <a16:creationId xmlns:a16="http://schemas.microsoft.com/office/drawing/2014/main" id="{AC2B91CD-F248-9E47-DDF8-93B93A57A49D}"/>
              </a:ext>
            </a:extLst>
          </p:cNvPr>
          <p:cNvSpPr/>
          <p:nvPr/>
        </p:nvSpPr>
        <p:spPr>
          <a:xfrm rot="16200000">
            <a:off x="290146" y="-290152"/>
            <a:ext cx="6857999" cy="7438293"/>
          </a:xfrm>
          <a:prstGeom prst="flowChartOffpageConnector">
            <a:avLst/>
          </a:prstGeom>
          <a:blipFill dpi="0" rotWithShape="0">
            <a:blip r:embed="rId2"/>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useBgFill="1">
        <p:nvSpPr>
          <p:cNvPr id="5" name="Flowchart: Off-page Connector 4">
            <a:extLst>
              <a:ext uri="{FF2B5EF4-FFF2-40B4-BE49-F238E27FC236}">
                <a16:creationId xmlns:a16="http://schemas.microsoft.com/office/drawing/2014/main" id="{1986E698-F998-774F-BC8C-80441149E78B}"/>
              </a:ext>
            </a:extLst>
          </p:cNvPr>
          <p:cNvSpPr/>
          <p:nvPr/>
        </p:nvSpPr>
        <p:spPr>
          <a:xfrm rot="16200000">
            <a:off x="3050935" y="-281352"/>
            <a:ext cx="1318847" cy="7420700"/>
          </a:xfrm>
          <a:prstGeom prst="flowChartOffpageConnector">
            <a:avLst/>
          </a:prstGeom>
          <a:ln>
            <a:solidFill>
              <a:schemeClr val="accent1">
                <a:shade val="15000"/>
              </a:schemeClr>
            </a:solidFill>
          </a:ln>
          <a:effectLst>
            <a:reflection blurRad="482600" stA="40000" dist="381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EC4CFFB8-5350-8946-635B-941B881FF53C}"/>
              </a:ext>
            </a:extLst>
          </p:cNvPr>
          <p:cNvSpPr txBox="1"/>
          <p:nvPr/>
        </p:nvSpPr>
        <p:spPr>
          <a:xfrm>
            <a:off x="-92538" y="3108054"/>
            <a:ext cx="7407738" cy="707886"/>
          </a:xfrm>
          <a:prstGeom prst="rect">
            <a:avLst/>
          </a:prstGeom>
          <a:noFill/>
        </p:spPr>
        <p:txBody>
          <a:bodyPr wrap="square" rtlCol="0">
            <a:spAutoFit/>
          </a:bodyPr>
          <a:lstStyle/>
          <a:p>
            <a:r>
              <a:rPr lang="en-US" sz="4000" b="1" dirty="0">
                <a:solidFill>
                  <a:srgbClr val="FF0000"/>
                </a:solidFill>
                <a:latin typeface="Times New Roman" panose="02020603050405020304" pitchFamily="18" charset="0"/>
                <a:cs typeface="Times New Roman" panose="02020603050405020304" pitchFamily="18" charset="0"/>
              </a:rPr>
              <a:t>Title : Desktop Voice Assistant .</a:t>
            </a:r>
          </a:p>
        </p:txBody>
      </p:sp>
      <p:sp>
        <p:nvSpPr>
          <p:cNvPr id="7" name="TextBox 6">
            <a:extLst>
              <a:ext uri="{FF2B5EF4-FFF2-40B4-BE49-F238E27FC236}">
                <a16:creationId xmlns:a16="http://schemas.microsoft.com/office/drawing/2014/main" id="{704ACE93-839F-7B68-10D5-D3F3AF5DED26}"/>
              </a:ext>
            </a:extLst>
          </p:cNvPr>
          <p:cNvSpPr txBox="1"/>
          <p:nvPr/>
        </p:nvSpPr>
        <p:spPr>
          <a:xfrm>
            <a:off x="7864109" y="956775"/>
            <a:ext cx="3547787" cy="2462213"/>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Submitted From:</a:t>
            </a:r>
          </a:p>
          <a:p>
            <a:endParaRPr lang="en-US" b="1" dirty="0">
              <a:latin typeface="Times New Roman" panose="02020603050405020304" pitchFamily="18" charset="0"/>
              <a:cs typeface="Times New Roman" panose="02020603050405020304" pitchFamily="18" charset="0"/>
            </a:endParaRPr>
          </a:p>
          <a:p>
            <a:r>
              <a:rPr lang="en-US" sz="2600" dirty="0">
                <a:latin typeface="Times New Roman" panose="02020603050405020304" pitchFamily="18" charset="0"/>
                <a:cs typeface="Times New Roman" panose="02020603050405020304" pitchFamily="18" charset="0"/>
              </a:rPr>
              <a:t>MD Dulal Hossain </a:t>
            </a:r>
          </a:p>
          <a:p>
            <a:r>
              <a:rPr lang="en-US" sz="2600" dirty="0">
                <a:latin typeface="Times New Roman" panose="02020603050405020304" pitchFamily="18" charset="0"/>
                <a:cs typeface="Times New Roman" panose="02020603050405020304" pitchFamily="18" charset="0"/>
              </a:rPr>
              <a:t>ID : 213902116</a:t>
            </a:r>
          </a:p>
          <a:p>
            <a:r>
              <a:rPr lang="en-US" sz="2600" dirty="0">
                <a:latin typeface="Times New Roman" panose="02020603050405020304" pitchFamily="18" charset="0"/>
                <a:cs typeface="Times New Roman" panose="02020603050405020304" pitchFamily="18" charset="0"/>
              </a:rPr>
              <a:t>Section : 213 D_5</a:t>
            </a:r>
          </a:p>
          <a:p>
            <a:r>
              <a:rPr lang="en-US" sz="2600" dirty="0">
                <a:latin typeface="Times New Roman" panose="02020603050405020304" pitchFamily="18" charset="0"/>
                <a:cs typeface="Times New Roman" panose="02020603050405020304" pitchFamily="18" charset="0"/>
              </a:rPr>
              <a:t>Course Code : CSE 316</a:t>
            </a:r>
          </a:p>
        </p:txBody>
      </p:sp>
      <p:sp>
        <p:nvSpPr>
          <p:cNvPr id="8" name="TextBox 7">
            <a:extLst>
              <a:ext uri="{FF2B5EF4-FFF2-40B4-BE49-F238E27FC236}">
                <a16:creationId xmlns:a16="http://schemas.microsoft.com/office/drawing/2014/main" id="{71B8EC19-34EE-99E0-F694-345E386FFA51}"/>
              </a:ext>
            </a:extLst>
          </p:cNvPr>
          <p:cNvSpPr txBox="1"/>
          <p:nvPr/>
        </p:nvSpPr>
        <p:spPr>
          <a:xfrm>
            <a:off x="7860430" y="3721427"/>
            <a:ext cx="3838161" cy="2062103"/>
          </a:xfrm>
          <a:prstGeom prst="rect">
            <a:avLst/>
          </a:prstGeom>
          <a:noFill/>
        </p:spPr>
        <p:txBody>
          <a:bodyPr wrap="square" rtlCol="0">
            <a:spAutoFit/>
          </a:bodyPr>
          <a:lstStyle/>
          <a:p>
            <a:r>
              <a:rPr lang="en-US" sz="3200" b="1" dirty="0">
                <a:solidFill>
                  <a:schemeClr val="accent1">
                    <a:lumMod val="75000"/>
                  </a:schemeClr>
                </a:solidFill>
                <a:latin typeface="Times New Roman" panose="02020603050405020304" pitchFamily="18" charset="0"/>
                <a:cs typeface="Times New Roman" panose="02020603050405020304" pitchFamily="18" charset="0"/>
              </a:rPr>
              <a:t>Submitted To :</a:t>
            </a:r>
          </a:p>
          <a:p>
            <a:endParaRPr lang="en-US" dirty="0">
              <a:solidFill>
                <a:schemeClr val="accent1">
                  <a:lumMod val="75000"/>
                </a:schemeClr>
              </a:solidFill>
              <a:latin typeface="Times New Roman" panose="02020603050405020304" pitchFamily="18" charset="0"/>
              <a:cs typeface="Times New Roman" panose="02020603050405020304" pitchFamily="18" charset="0"/>
            </a:endParaRPr>
          </a:p>
          <a:p>
            <a:r>
              <a:rPr lang="en-US" sz="2600" dirty="0" err="1">
                <a:solidFill>
                  <a:schemeClr val="accent1">
                    <a:lumMod val="75000"/>
                  </a:schemeClr>
                </a:solidFill>
                <a:latin typeface="Times New Roman" panose="02020603050405020304" pitchFamily="18" charset="0"/>
                <a:cs typeface="Times New Roman" panose="02020603050405020304" pitchFamily="18" charset="0"/>
              </a:rPr>
              <a:t>Sagufta</a:t>
            </a:r>
            <a:r>
              <a:rPr lang="en-US" sz="2600" dirty="0">
                <a:solidFill>
                  <a:schemeClr val="accent1">
                    <a:lumMod val="75000"/>
                  </a:schemeClr>
                </a:solidFill>
                <a:latin typeface="Times New Roman" panose="02020603050405020304" pitchFamily="18" charset="0"/>
                <a:cs typeface="Times New Roman" panose="02020603050405020304" pitchFamily="18" charset="0"/>
              </a:rPr>
              <a:t> Sabah </a:t>
            </a:r>
            <a:r>
              <a:rPr lang="en-US" sz="2600" dirty="0" err="1">
                <a:solidFill>
                  <a:schemeClr val="accent1">
                    <a:lumMod val="75000"/>
                  </a:schemeClr>
                </a:solidFill>
                <a:latin typeface="Times New Roman" panose="02020603050405020304" pitchFamily="18" charset="0"/>
                <a:cs typeface="Times New Roman" panose="02020603050405020304" pitchFamily="18" charset="0"/>
              </a:rPr>
              <a:t>Nakshi</a:t>
            </a:r>
            <a:endParaRPr lang="en-US" sz="2600" dirty="0">
              <a:solidFill>
                <a:schemeClr val="accent1">
                  <a:lumMod val="75000"/>
                </a:schemeClr>
              </a:solidFill>
              <a:latin typeface="Times New Roman" panose="02020603050405020304" pitchFamily="18" charset="0"/>
              <a:cs typeface="Times New Roman" panose="02020603050405020304" pitchFamily="18" charset="0"/>
            </a:endParaRPr>
          </a:p>
          <a:p>
            <a:r>
              <a:rPr lang="en-US" sz="2600" dirty="0">
                <a:solidFill>
                  <a:schemeClr val="accent1">
                    <a:lumMod val="75000"/>
                  </a:schemeClr>
                </a:solidFill>
                <a:latin typeface="Times New Roman" panose="02020603050405020304" pitchFamily="18" charset="0"/>
                <a:cs typeface="Times New Roman" panose="02020603050405020304" pitchFamily="18" charset="0"/>
              </a:rPr>
              <a:t>Lecturer</a:t>
            </a:r>
            <a:r>
              <a:rPr lang="en-US" sz="2600" b="0" i="0" dirty="0">
                <a:solidFill>
                  <a:schemeClr val="accent1">
                    <a:lumMod val="75000"/>
                  </a:schemeClr>
                </a:solidFill>
                <a:effectLst/>
                <a:latin typeface="Times New Roman" panose="02020603050405020304" pitchFamily="18" charset="0"/>
                <a:cs typeface="Times New Roman" panose="02020603050405020304" pitchFamily="18" charset="0"/>
              </a:rPr>
              <a:t>, </a:t>
            </a:r>
          </a:p>
          <a:p>
            <a:r>
              <a:rPr lang="en-US" sz="2600" b="0" i="0" dirty="0">
                <a:solidFill>
                  <a:schemeClr val="accent1">
                    <a:lumMod val="75000"/>
                  </a:schemeClr>
                </a:solidFill>
                <a:effectLst/>
                <a:latin typeface="Times New Roman" panose="02020603050405020304" pitchFamily="18" charset="0"/>
                <a:cs typeface="Times New Roman" panose="02020603050405020304" pitchFamily="18" charset="0"/>
              </a:rPr>
              <a:t>Department of </a:t>
            </a:r>
            <a:r>
              <a:rPr lang="en-US" sz="2600" dirty="0">
                <a:solidFill>
                  <a:schemeClr val="accent1">
                    <a:lumMod val="75000"/>
                  </a:schemeClr>
                </a:solidFill>
                <a:latin typeface="Times New Roman" panose="02020603050405020304" pitchFamily="18" charset="0"/>
                <a:cs typeface="Times New Roman" panose="02020603050405020304" pitchFamily="18" charset="0"/>
              </a:rPr>
              <a:t>CSE</a:t>
            </a:r>
            <a:r>
              <a:rPr lang="en-US" sz="2600" b="0" i="0" dirty="0">
                <a:solidFill>
                  <a:schemeClr val="accent1">
                    <a:lumMod val="75000"/>
                  </a:schemeClr>
                </a:solidFill>
                <a:effectLst/>
                <a:latin typeface="Times New Roman" panose="02020603050405020304" pitchFamily="18" charset="0"/>
                <a:cs typeface="Times New Roman" panose="02020603050405020304" pitchFamily="18" charset="0"/>
              </a:rPr>
              <a:t>, GUB.</a:t>
            </a:r>
            <a:endParaRPr lang="en-US" sz="260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1B289D5E-4ADD-D2CB-8028-0C48947EA731}"/>
              </a:ext>
            </a:extLst>
          </p:cNvPr>
          <p:cNvSpPr>
            <a:spLocks noGrp="1"/>
          </p:cNvSpPr>
          <p:nvPr>
            <p:ph type="dt" sz="half" idx="10"/>
          </p:nvPr>
        </p:nvSpPr>
        <p:spPr/>
        <p:txBody>
          <a:bodyPr/>
          <a:lstStyle/>
          <a:p>
            <a:fld id="{44F0A3F1-7D61-430D-9959-C846CD92AC20}" type="datetime2">
              <a:rPr lang="en-US" smtClean="0">
                <a:latin typeface="Times New Roman" panose="02020603050405020304" pitchFamily="18" charset="0"/>
                <a:cs typeface="Times New Roman" panose="02020603050405020304" pitchFamily="18" charset="0"/>
              </a:rPr>
              <a:t>Sunday, June 2, 2024</a:t>
            </a:fld>
            <a:endParaRPr lang="en-US"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E155E6D2-9943-BCC0-23E6-E398E050D3D0}"/>
              </a:ext>
            </a:extLst>
          </p:cNvPr>
          <p:cNvSpPr>
            <a:spLocks noGrp="1"/>
          </p:cNvSpPr>
          <p:nvPr>
            <p:ph type="sldNum" sz="quarter" idx="12"/>
          </p:nvPr>
        </p:nvSpPr>
        <p:spPr/>
        <p:txBody>
          <a:bodyPr/>
          <a:lstStyle/>
          <a:p>
            <a:fld id="{710C523F-9231-46FE-A075-8D0AC17DADF9}" type="slidenum">
              <a:rPr lang="en-US" smtClean="0">
                <a:latin typeface="Times New Roman" panose="02020603050405020304" pitchFamily="18" charset="0"/>
                <a:cs typeface="Times New Roman" panose="02020603050405020304" pitchFamily="18" charset="0"/>
              </a:rPr>
              <a:t>1</a:t>
            </a:fld>
            <a:endParaRPr lang="en-US" dirty="0">
              <a:latin typeface="Times New Roman" panose="02020603050405020304" pitchFamily="18" charset="0"/>
              <a:cs typeface="Times New Roman" panose="02020603050405020304" pitchFamily="18" charset="0"/>
            </a:endParaRPr>
          </a:p>
        </p:txBody>
      </p:sp>
      <p:sp>
        <p:nvSpPr>
          <p:cNvPr id="12" name="Footer Placeholder 11">
            <a:extLst>
              <a:ext uri="{FF2B5EF4-FFF2-40B4-BE49-F238E27FC236}">
                <a16:creationId xmlns:a16="http://schemas.microsoft.com/office/drawing/2014/main" id="{E22F8F5D-1C9E-FF18-C015-CB7CD517DB87}"/>
              </a:ext>
            </a:extLst>
          </p:cNvPr>
          <p:cNvSpPr>
            <a:spLocks noGrp="1"/>
          </p:cNvSpPr>
          <p:nvPr>
            <p:ph type="ftr" sz="quarter" idx="11"/>
          </p:nvPr>
        </p:nvSpPr>
        <p:spPr/>
        <p:txBody>
          <a:bodyPr/>
          <a:lstStyle/>
          <a:p>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1175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0-#ppt_w/2"/>
                                          </p:val>
                                        </p:tav>
                                        <p:tav tm="100000">
                                          <p:val>
                                            <p:strVal val="#ppt_x"/>
                                          </p:val>
                                        </p:tav>
                                      </p:tavLst>
                                    </p:anim>
                                    <p:anim calcmode="lin" valueType="num">
                                      <p:cBhvr additive="base">
                                        <p:cTn id="8" dur="2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2000"/>
                            </p:stCondLst>
                            <p:childTnLst>
                              <p:par>
                                <p:cTn id="10" presetID="2" presetClass="entr" presetSubtype="8"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0-#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3000"/>
                            </p:stCondLst>
                            <p:childTnLst>
                              <p:par>
                                <p:cTn id="15" presetID="6" presetClass="entr" presetSubtype="16"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circle(in)">
                                      <p:cBhvr>
                                        <p:cTn id="17" dur="1000"/>
                                        <p:tgtEl>
                                          <p:spTgt spid="6"/>
                                        </p:tgtEl>
                                      </p:cBhvr>
                                    </p:animEffect>
                                  </p:childTnLst>
                                </p:cTn>
                              </p:par>
                            </p:childTnLst>
                          </p:cTn>
                        </p:par>
                        <p:par>
                          <p:cTn id="18" fill="hold">
                            <p:stCondLst>
                              <p:cond delay="4000"/>
                            </p:stCondLst>
                            <p:childTnLst>
                              <p:par>
                                <p:cTn id="19" presetID="2" presetClass="entr" presetSubtype="4" fill="hold" grpId="0" nodeType="after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anim calcmode="lin" valueType="num">
                                      <p:cBhvr additive="base">
                                        <p:cTn id="21" dur="2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22" dur="20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par>
                          <p:cTn id="23" fill="hold">
                            <p:stCondLst>
                              <p:cond delay="6000"/>
                            </p:stCondLst>
                            <p:childTnLst>
                              <p:par>
                                <p:cTn id="24" presetID="2" presetClass="entr" presetSubtype="4" fill="hold" grpId="0" nodeType="afterEffect">
                                  <p:stCondLst>
                                    <p:cond delay="0"/>
                                  </p:stCondLst>
                                  <p:childTnLst>
                                    <p:set>
                                      <p:cBhvr>
                                        <p:cTn id="25" dur="1" fill="hold">
                                          <p:stCondLst>
                                            <p:cond delay="0"/>
                                          </p:stCondLst>
                                        </p:cTn>
                                        <p:tgtEl>
                                          <p:spTgt spid="7">
                                            <p:txEl>
                                              <p:pRg st="2" end="2"/>
                                            </p:txEl>
                                          </p:spTgt>
                                        </p:tgtEl>
                                        <p:attrNameLst>
                                          <p:attrName>style.visibility</p:attrName>
                                        </p:attrNameLst>
                                      </p:cBhvr>
                                      <p:to>
                                        <p:strVal val="visible"/>
                                      </p:to>
                                    </p:set>
                                    <p:anim calcmode="lin" valueType="num">
                                      <p:cBhvr additive="base">
                                        <p:cTn id="26"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7" dur="10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par>
                          <p:cTn id="28" fill="hold">
                            <p:stCondLst>
                              <p:cond delay="7000"/>
                            </p:stCondLst>
                            <p:childTnLst>
                              <p:par>
                                <p:cTn id="29" presetID="2" presetClass="entr" presetSubtype="4" fill="hold" grpId="0" nodeType="afterEffect">
                                  <p:stCondLst>
                                    <p:cond delay="0"/>
                                  </p:stCondLst>
                                  <p:childTnLst>
                                    <p:set>
                                      <p:cBhvr>
                                        <p:cTn id="30" dur="1" fill="hold">
                                          <p:stCondLst>
                                            <p:cond delay="0"/>
                                          </p:stCondLst>
                                        </p:cTn>
                                        <p:tgtEl>
                                          <p:spTgt spid="7">
                                            <p:txEl>
                                              <p:pRg st="3" end="3"/>
                                            </p:txEl>
                                          </p:spTgt>
                                        </p:tgtEl>
                                        <p:attrNameLst>
                                          <p:attrName>style.visibility</p:attrName>
                                        </p:attrNameLst>
                                      </p:cBhvr>
                                      <p:to>
                                        <p:strVal val="visible"/>
                                      </p:to>
                                    </p:set>
                                    <p:anim calcmode="lin" valueType="num">
                                      <p:cBhvr additive="base">
                                        <p:cTn id="31"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par>
                          <p:cTn id="33" fill="hold">
                            <p:stCondLst>
                              <p:cond delay="8000"/>
                            </p:stCondLst>
                            <p:childTnLst>
                              <p:par>
                                <p:cTn id="34" presetID="2" presetClass="entr" presetSubtype="4" fill="hold" grpId="0" nodeType="afterEffect">
                                  <p:stCondLst>
                                    <p:cond delay="0"/>
                                  </p:stCondLst>
                                  <p:childTnLst>
                                    <p:set>
                                      <p:cBhvr>
                                        <p:cTn id="35" dur="1" fill="hold">
                                          <p:stCondLst>
                                            <p:cond delay="0"/>
                                          </p:stCondLst>
                                        </p:cTn>
                                        <p:tgtEl>
                                          <p:spTgt spid="7">
                                            <p:txEl>
                                              <p:pRg st="4" end="4"/>
                                            </p:txEl>
                                          </p:spTgt>
                                        </p:tgtEl>
                                        <p:attrNameLst>
                                          <p:attrName>style.visibility</p:attrName>
                                        </p:attrNameLst>
                                      </p:cBhvr>
                                      <p:to>
                                        <p:strVal val="visible"/>
                                      </p:to>
                                    </p:set>
                                    <p:anim calcmode="lin" valueType="num">
                                      <p:cBhvr additive="base">
                                        <p:cTn id="36"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7" dur="10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par>
                          <p:cTn id="38" fill="hold">
                            <p:stCondLst>
                              <p:cond delay="9000"/>
                            </p:stCondLst>
                            <p:childTnLst>
                              <p:par>
                                <p:cTn id="39" presetID="2" presetClass="entr" presetSubtype="4" fill="hold" grpId="0" nodeType="afterEffect">
                                  <p:stCondLst>
                                    <p:cond delay="0"/>
                                  </p:stCondLst>
                                  <p:childTnLst>
                                    <p:set>
                                      <p:cBhvr>
                                        <p:cTn id="40" dur="1" fill="hold">
                                          <p:stCondLst>
                                            <p:cond delay="0"/>
                                          </p:stCondLst>
                                        </p:cTn>
                                        <p:tgtEl>
                                          <p:spTgt spid="7">
                                            <p:txEl>
                                              <p:pRg st="5" end="5"/>
                                            </p:txEl>
                                          </p:spTgt>
                                        </p:tgtEl>
                                        <p:attrNameLst>
                                          <p:attrName>style.visibility</p:attrName>
                                        </p:attrNameLst>
                                      </p:cBhvr>
                                      <p:to>
                                        <p:strVal val="visible"/>
                                      </p:to>
                                    </p:set>
                                    <p:anim calcmode="lin" valueType="num">
                                      <p:cBhvr additive="base">
                                        <p:cTn id="41" dur="10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42" dur="10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par>
                          <p:cTn id="43" fill="hold">
                            <p:stCondLst>
                              <p:cond delay="10000"/>
                            </p:stCondLst>
                            <p:childTnLst>
                              <p:par>
                                <p:cTn id="44" presetID="2" presetClass="entr" presetSubtype="4" fill="hold" grpId="0" nodeType="afterEffect">
                                  <p:stCondLst>
                                    <p:cond delay="1300"/>
                                  </p:stCondLst>
                                  <p:childTnLst>
                                    <p:set>
                                      <p:cBhvr>
                                        <p:cTn id="45" dur="1" fill="hold">
                                          <p:stCondLst>
                                            <p:cond delay="0"/>
                                          </p:stCondLst>
                                        </p:cTn>
                                        <p:tgtEl>
                                          <p:spTgt spid="8">
                                            <p:txEl>
                                              <p:pRg st="0" end="0"/>
                                            </p:txEl>
                                          </p:spTgt>
                                        </p:tgtEl>
                                        <p:attrNameLst>
                                          <p:attrName>style.visibility</p:attrName>
                                        </p:attrNameLst>
                                      </p:cBhvr>
                                      <p:to>
                                        <p:strVal val="visible"/>
                                      </p:to>
                                    </p:set>
                                    <p:anim calcmode="lin" valueType="num">
                                      <p:cBhvr additive="base">
                                        <p:cTn id="46" dur="2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47" dur="20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par>
                          <p:cTn id="48" fill="hold">
                            <p:stCondLst>
                              <p:cond delay="13300"/>
                            </p:stCondLst>
                            <p:childTnLst>
                              <p:par>
                                <p:cTn id="49" presetID="2" presetClass="entr" presetSubtype="4" fill="hold" grpId="0" nodeType="afterEffect">
                                  <p:stCondLst>
                                    <p:cond delay="0"/>
                                  </p:stCondLst>
                                  <p:childTnLst>
                                    <p:set>
                                      <p:cBhvr>
                                        <p:cTn id="50" dur="1" fill="hold">
                                          <p:stCondLst>
                                            <p:cond delay="0"/>
                                          </p:stCondLst>
                                        </p:cTn>
                                        <p:tgtEl>
                                          <p:spTgt spid="8">
                                            <p:txEl>
                                              <p:pRg st="2" end="2"/>
                                            </p:txEl>
                                          </p:spTgt>
                                        </p:tgtEl>
                                        <p:attrNameLst>
                                          <p:attrName>style.visibility</p:attrName>
                                        </p:attrNameLst>
                                      </p:cBhvr>
                                      <p:to>
                                        <p:strVal val="visible"/>
                                      </p:to>
                                    </p:set>
                                    <p:anim calcmode="lin" valueType="num">
                                      <p:cBhvr additive="base">
                                        <p:cTn id="51"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52" dur="10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par>
                          <p:cTn id="53" fill="hold">
                            <p:stCondLst>
                              <p:cond delay="14300"/>
                            </p:stCondLst>
                            <p:childTnLst>
                              <p:par>
                                <p:cTn id="54" presetID="2" presetClass="entr" presetSubtype="4" fill="hold" grpId="0" nodeType="afterEffect">
                                  <p:stCondLst>
                                    <p:cond delay="0"/>
                                  </p:stCondLst>
                                  <p:childTnLst>
                                    <p:set>
                                      <p:cBhvr>
                                        <p:cTn id="55" dur="1" fill="hold">
                                          <p:stCondLst>
                                            <p:cond delay="0"/>
                                          </p:stCondLst>
                                        </p:cTn>
                                        <p:tgtEl>
                                          <p:spTgt spid="8">
                                            <p:txEl>
                                              <p:pRg st="3" end="3"/>
                                            </p:txEl>
                                          </p:spTgt>
                                        </p:tgtEl>
                                        <p:attrNameLst>
                                          <p:attrName>style.visibility</p:attrName>
                                        </p:attrNameLst>
                                      </p:cBhvr>
                                      <p:to>
                                        <p:strVal val="visible"/>
                                      </p:to>
                                    </p:set>
                                    <p:anim calcmode="lin" valueType="num">
                                      <p:cBhvr additive="base">
                                        <p:cTn id="56"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57" dur="10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par>
                          <p:cTn id="58" fill="hold">
                            <p:stCondLst>
                              <p:cond delay="15300"/>
                            </p:stCondLst>
                            <p:childTnLst>
                              <p:par>
                                <p:cTn id="59" presetID="2" presetClass="entr" presetSubtype="4" fill="hold" grpId="0" nodeType="afterEffect">
                                  <p:stCondLst>
                                    <p:cond delay="0"/>
                                  </p:stCondLst>
                                  <p:childTnLst>
                                    <p:set>
                                      <p:cBhvr>
                                        <p:cTn id="60" dur="1" fill="hold">
                                          <p:stCondLst>
                                            <p:cond delay="0"/>
                                          </p:stCondLst>
                                        </p:cTn>
                                        <p:tgtEl>
                                          <p:spTgt spid="8">
                                            <p:txEl>
                                              <p:pRg st="4" end="4"/>
                                            </p:txEl>
                                          </p:spTgt>
                                        </p:tgtEl>
                                        <p:attrNameLst>
                                          <p:attrName>style.visibility</p:attrName>
                                        </p:attrNameLst>
                                      </p:cBhvr>
                                      <p:to>
                                        <p:strVal val="visible"/>
                                      </p:to>
                                    </p:set>
                                    <p:anim calcmode="lin" valueType="num">
                                      <p:cBhvr additive="base">
                                        <p:cTn id="61"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62" dur="10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uiExpand="1" build="p"/>
      <p:bldP spid="8"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9EB0FD16-689C-476C-8309-C7173C257513}"/>
              </a:ext>
            </a:extLst>
          </p:cNvPr>
          <p:cNvSpPr txBox="1"/>
          <p:nvPr/>
        </p:nvSpPr>
        <p:spPr>
          <a:xfrm>
            <a:off x="2792627" y="1338291"/>
            <a:ext cx="9399373" cy="1631216"/>
          </a:xfrm>
          <a:prstGeom prst="rect">
            <a:avLst/>
          </a:prstGeom>
          <a:noFill/>
        </p:spPr>
        <p:txBody>
          <a:bodyPr wrap="square" rtlCol="0">
            <a:spAutoFit/>
          </a:bodyPr>
          <a:lstStyle/>
          <a:p>
            <a:pPr algn="ctr"/>
            <a:r>
              <a:rPr lang="en-US" sz="10000" dirty="0">
                <a:solidFill>
                  <a:srgbClr val="FF5969"/>
                </a:solidFill>
                <a:latin typeface="Tw Cen MT" panose="020B0602020104020603" pitchFamily="34" charset="0"/>
              </a:rPr>
              <a:t>Source Code</a:t>
            </a:r>
          </a:p>
        </p:txBody>
      </p:sp>
      <p:grpSp>
        <p:nvGrpSpPr>
          <p:cNvPr id="51" name="Group 50">
            <a:extLst>
              <a:ext uri="{FF2B5EF4-FFF2-40B4-BE49-F238E27FC236}">
                <a16:creationId xmlns:a16="http://schemas.microsoft.com/office/drawing/2014/main" id="{312CB825-EAFB-4901-8C7E-D5477E0D31C8}"/>
              </a:ext>
            </a:extLst>
          </p:cNvPr>
          <p:cNvGrpSpPr/>
          <p:nvPr/>
        </p:nvGrpSpPr>
        <p:grpSpPr>
          <a:xfrm>
            <a:off x="5185559" y="3404040"/>
            <a:ext cx="4140553" cy="451824"/>
            <a:chOff x="4679586" y="878988"/>
            <a:chExt cx="1745757" cy="190500"/>
          </a:xfrm>
        </p:grpSpPr>
        <p:sp>
          <p:nvSpPr>
            <p:cNvPr id="52" name="Oval 51">
              <a:extLst>
                <a:ext uri="{FF2B5EF4-FFF2-40B4-BE49-F238E27FC236}">
                  <a16:creationId xmlns:a16="http://schemas.microsoft.com/office/drawing/2014/main" id="{A88C5CD2-8D88-4E1A-968C-C3E256B4316C}"/>
                </a:ext>
              </a:extLst>
            </p:cNvPr>
            <p:cNvSpPr/>
            <p:nvPr/>
          </p:nvSpPr>
          <p:spPr>
            <a:xfrm>
              <a:off x="4679586" y="878988"/>
              <a:ext cx="190500" cy="190500"/>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39CA212B-3524-454E-9129-17FD0E8983F0}"/>
                </a:ext>
              </a:extLst>
            </p:cNvPr>
            <p:cNvSpPr/>
            <p:nvPr/>
          </p:nvSpPr>
          <p:spPr>
            <a:xfrm>
              <a:off x="4990736" y="878988"/>
              <a:ext cx="190500" cy="190500"/>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6487D07D-4424-43AA-9CF5-4A04A38B6C2D}"/>
                </a:ext>
              </a:extLst>
            </p:cNvPr>
            <p:cNvSpPr/>
            <p:nvPr/>
          </p:nvSpPr>
          <p:spPr>
            <a:xfrm>
              <a:off x="5301522" y="878988"/>
              <a:ext cx="190500" cy="190500"/>
            </a:xfrm>
            <a:prstGeom prst="ellipse">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Oval 54">
              <a:extLst>
                <a:ext uri="{FF2B5EF4-FFF2-40B4-BE49-F238E27FC236}">
                  <a16:creationId xmlns:a16="http://schemas.microsoft.com/office/drawing/2014/main" id="{51E021E3-C26E-4AB9-81EB-239E3D1BBAB2}"/>
                </a:ext>
              </a:extLst>
            </p:cNvPr>
            <p:cNvSpPr/>
            <p:nvPr/>
          </p:nvSpPr>
          <p:spPr>
            <a:xfrm>
              <a:off x="5612308" y="878988"/>
              <a:ext cx="190500" cy="190500"/>
            </a:xfrm>
            <a:prstGeom prst="ellipse">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85AD4D6E-2D38-486B-8F61-738D1E4773C2}"/>
                </a:ext>
              </a:extLst>
            </p:cNvPr>
            <p:cNvSpPr/>
            <p:nvPr/>
          </p:nvSpPr>
          <p:spPr>
            <a:xfrm>
              <a:off x="5923575" y="878988"/>
              <a:ext cx="190500" cy="190500"/>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D88F111D-10A0-4CCB-B20B-B33508AA6193}"/>
                </a:ext>
              </a:extLst>
            </p:cNvPr>
            <p:cNvSpPr/>
            <p:nvPr/>
          </p:nvSpPr>
          <p:spPr>
            <a:xfrm>
              <a:off x="6234843" y="878988"/>
              <a:ext cx="190500" cy="190500"/>
            </a:xfrm>
            <a:prstGeom prst="ellipse">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C8A16B82-6A3C-46F5-8D32-072FDF89864A}"/>
              </a:ext>
            </a:extLst>
          </p:cNvPr>
          <p:cNvGrpSpPr/>
          <p:nvPr/>
        </p:nvGrpSpPr>
        <p:grpSpPr>
          <a:xfrm>
            <a:off x="-9302800" y="0"/>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a:t>
              </a: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8798784" y="0"/>
            <a:ext cx="11447501" cy="6858000"/>
            <a:chOff x="213096" y="0"/>
            <a:chExt cx="11447501"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7847639"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7985197" y="0"/>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7638543" y="-1"/>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42" name="Freeform: Shape 41">
              <a:extLst>
                <a:ext uri="{FF2B5EF4-FFF2-40B4-BE49-F238E27FC236}">
                  <a16:creationId xmlns:a16="http://schemas.microsoft.com/office/drawing/2014/main" id="{DA27D1F1-923F-4591-A07A-39E775B734F9}"/>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9395082" y="-1"/>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a:t>
              </a: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spTree>
    <p:extLst>
      <p:ext uri="{BB962C8B-B14F-4D97-AF65-F5344CB8AC3E}">
        <p14:creationId xmlns:p14="http://schemas.microsoft.com/office/powerpoint/2010/main" val="207644410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066ACF4C-6F8C-46FC-8362-2E05C90EEAFA}"/>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4F373113-18F1-4443-9A8E-5EF06C1D2FEA}"/>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8F99D053-FB83-41F1-B2CB-C10918BC99BC}"/>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7F4373C1-3934-47C3-8F36-E2FB2615CA87}"/>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a:t>
              </a:r>
            </a:p>
          </p:txBody>
        </p:sp>
        <p:pic>
          <p:nvPicPr>
            <p:cNvPr id="54" name="Picture 53">
              <a:extLst>
                <a:ext uri="{FF2B5EF4-FFF2-40B4-BE49-F238E27FC236}">
                  <a16:creationId xmlns:a16="http://schemas.microsoft.com/office/drawing/2014/main" id="{5A5E18E8-5A3E-4F1D-8254-6193AA55C0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150C247F-7990-4945-869D-5E2A900F477F}"/>
              </a:ext>
            </a:extLst>
          </p:cNvPr>
          <p:cNvGrpSpPr/>
          <p:nvPr/>
        </p:nvGrpSpPr>
        <p:grpSpPr>
          <a:xfrm>
            <a:off x="-8798784" y="0"/>
            <a:ext cx="11447501" cy="6858000"/>
            <a:chOff x="213096" y="0"/>
            <a:chExt cx="11447501" cy="6858000"/>
          </a:xfrm>
        </p:grpSpPr>
        <p:sp>
          <p:nvSpPr>
            <p:cNvPr id="56" name="Rectangle 55">
              <a:extLst>
                <a:ext uri="{FF2B5EF4-FFF2-40B4-BE49-F238E27FC236}">
                  <a16:creationId xmlns:a16="http://schemas.microsoft.com/office/drawing/2014/main" id="{6D2C93AC-EBE3-4E67-A867-76D5D6BEDB1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35DBD2B9-E73C-4AE9-91C9-698379867E98}"/>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CD6BDC4B-8313-4203-9F42-C28AC214EB64}"/>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a:t>
              </a:r>
            </a:p>
          </p:txBody>
        </p:sp>
        <p:pic>
          <p:nvPicPr>
            <p:cNvPr id="59" name="Picture 58">
              <a:extLst>
                <a:ext uri="{FF2B5EF4-FFF2-40B4-BE49-F238E27FC236}">
                  <a16:creationId xmlns:a16="http://schemas.microsoft.com/office/drawing/2014/main" id="{44037FC5-8E34-4772-9A87-813F2AD5E4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BC916508-F80D-434E-B066-812949E5DB94}"/>
              </a:ext>
            </a:extLst>
          </p:cNvPr>
          <p:cNvGrpSpPr/>
          <p:nvPr/>
        </p:nvGrpSpPr>
        <p:grpSpPr>
          <a:xfrm>
            <a:off x="-7847639" y="0"/>
            <a:ext cx="9961092" cy="6858000"/>
            <a:chOff x="491575" y="0"/>
            <a:chExt cx="9961092" cy="6858000"/>
          </a:xfrm>
        </p:grpSpPr>
        <p:sp>
          <p:nvSpPr>
            <p:cNvPr id="61" name="Rectangle 60">
              <a:extLst>
                <a:ext uri="{FF2B5EF4-FFF2-40B4-BE49-F238E27FC236}">
                  <a16:creationId xmlns:a16="http://schemas.microsoft.com/office/drawing/2014/main" id="{CE9E3B68-B936-49FB-94D8-7AC0076CF488}"/>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0D3F9516-66C4-44E6-9877-6C0374B5112C}"/>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32DF4D80-460D-4455-B80A-3BC0C6A12DA2}"/>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a:t>
              </a:r>
            </a:p>
          </p:txBody>
        </p:sp>
        <p:pic>
          <p:nvPicPr>
            <p:cNvPr id="64" name="Picture 63">
              <a:extLst>
                <a:ext uri="{FF2B5EF4-FFF2-40B4-BE49-F238E27FC236}">
                  <a16:creationId xmlns:a16="http://schemas.microsoft.com/office/drawing/2014/main" id="{7AB39DAF-3109-4CEA-BD1D-C123179FF8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65" name="Group 64">
            <a:extLst>
              <a:ext uri="{FF2B5EF4-FFF2-40B4-BE49-F238E27FC236}">
                <a16:creationId xmlns:a16="http://schemas.microsoft.com/office/drawing/2014/main" id="{92B7020D-701A-4EE7-BDA2-CD171993C203}"/>
              </a:ext>
            </a:extLst>
          </p:cNvPr>
          <p:cNvGrpSpPr/>
          <p:nvPr/>
        </p:nvGrpSpPr>
        <p:grpSpPr>
          <a:xfrm>
            <a:off x="-7985197" y="0"/>
            <a:ext cx="9574094" cy="6858000"/>
            <a:chOff x="491575" y="0"/>
            <a:chExt cx="9574094" cy="6858000"/>
          </a:xfrm>
        </p:grpSpPr>
        <p:sp>
          <p:nvSpPr>
            <p:cNvPr id="66" name="Rectangle 65">
              <a:extLst>
                <a:ext uri="{FF2B5EF4-FFF2-40B4-BE49-F238E27FC236}">
                  <a16:creationId xmlns:a16="http://schemas.microsoft.com/office/drawing/2014/main" id="{3B77930A-0489-40A5-B3D7-053D64BD29C4}"/>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7" name="Freeform: Shape 66">
              <a:extLst>
                <a:ext uri="{FF2B5EF4-FFF2-40B4-BE49-F238E27FC236}">
                  <a16:creationId xmlns:a16="http://schemas.microsoft.com/office/drawing/2014/main" id="{3ED749F6-F5EB-48BD-A697-16D473CCCFE8}"/>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8" name="TextBox 67">
              <a:extLst>
                <a:ext uri="{FF2B5EF4-FFF2-40B4-BE49-F238E27FC236}">
                  <a16:creationId xmlns:a16="http://schemas.microsoft.com/office/drawing/2014/main" id="{8070AD46-78F1-4169-9AE3-EDECC43BD39B}"/>
                </a:ext>
              </a:extLst>
            </p:cNvPr>
            <p:cNvSpPr txBox="1"/>
            <p:nvPr/>
          </p:nvSpPr>
          <p:spPr>
            <a:xfrm rot="16200000">
              <a:off x="8746452" y="3251162"/>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a:t>
              </a:r>
            </a:p>
          </p:txBody>
        </p:sp>
        <p:pic>
          <p:nvPicPr>
            <p:cNvPr id="69" name="Picture 68">
              <a:extLst>
                <a:ext uri="{FF2B5EF4-FFF2-40B4-BE49-F238E27FC236}">
                  <a16:creationId xmlns:a16="http://schemas.microsoft.com/office/drawing/2014/main" id="{22B026A5-B1AC-46D4-AE84-DF77E5A294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70" name="Rectangle 69">
            <a:extLst>
              <a:ext uri="{FF2B5EF4-FFF2-40B4-BE49-F238E27FC236}">
                <a16:creationId xmlns:a16="http://schemas.microsoft.com/office/drawing/2014/main" id="{371C6EE2-CCA6-4F94-870B-CB9D61CEBE17}"/>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71" name="Group 70">
            <a:extLst>
              <a:ext uri="{FF2B5EF4-FFF2-40B4-BE49-F238E27FC236}">
                <a16:creationId xmlns:a16="http://schemas.microsoft.com/office/drawing/2014/main" id="{20422D8F-B19E-425C-93A8-F750F60A06A7}"/>
              </a:ext>
            </a:extLst>
          </p:cNvPr>
          <p:cNvGrpSpPr/>
          <p:nvPr/>
        </p:nvGrpSpPr>
        <p:grpSpPr>
          <a:xfrm>
            <a:off x="-7638543" y="-1"/>
            <a:ext cx="8692331" cy="6858000"/>
            <a:chOff x="718505" y="-1"/>
            <a:chExt cx="8692331" cy="6858000"/>
          </a:xfrm>
        </p:grpSpPr>
        <p:sp>
          <p:nvSpPr>
            <p:cNvPr id="72" name="Rectangle 71">
              <a:extLst>
                <a:ext uri="{FF2B5EF4-FFF2-40B4-BE49-F238E27FC236}">
                  <a16:creationId xmlns:a16="http://schemas.microsoft.com/office/drawing/2014/main" id="{3278AF09-2D0C-4E81-816C-BC1D04E40DC2}"/>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AC2E1C67-7A8F-4EB5-AB00-3C754858084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67795C74-0308-4781-BEE6-B62AE6D17152}"/>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a:t>
              </a:r>
            </a:p>
          </p:txBody>
        </p:sp>
        <p:pic>
          <p:nvPicPr>
            <p:cNvPr id="75" name="Picture 74">
              <a:extLst>
                <a:ext uri="{FF2B5EF4-FFF2-40B4-BE49-F238E27FC236}">
                  <a16:creationId xmlns:a16="http://schemas.microsoft.com/office/drawing/2014/main" id="{45C46027-B464-4ADA-A3B8-14FF4471BA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C1D48DDF-B760-4AB3-A520-29238CC2C408}"/>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id="{FA696B4D-5BCF-47C3-8B8C-BE87154A63B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BAAA7B45-7DAF-4C4D-A930-ABA45AC955D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701F5CFD-7EE1-475C-A36F-330184D5C6EC}"/>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a:t>
              </a:r>
            </a:p>
          </p:txBody>
        </p:sp>
        <p:pic>
          <p:nvPicPr>
            <p:cNvPr id="80" name="Picture 79">
              <a:extLst>
                <a:ext uri="{FF2B5EF4-FFF2-40B4-BE49-F238E27FC236}">
                  <a16:creationId xmlns:a16="http://schemas.microsoft.com/office/drawing/2014/main" id="{B9F42291-FBD0-4239-8D69-22035DCB4A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3" name="Picture 2">
            <a:extLst>
              <a:ext uri="{FF2B5EF4-FFF2-40B4-BE49-F238E27FC236}">
                <a16:creationId xmlns:a16="http://schemas.microsoft.com/office/drawing/2014/main" id="{4C568A32-DC84-D03E-8532-D9428A885CFB}"/>
              </a:ext>
            </a:extLst>
          </p:cNvPr>
          <p:cNvPicPr>
            <a:picLocks noChangeAspect="1"/>
          </p:cNvPicPr>
          <p:nvPr/>
        </p:nvPicPr>
        <p:blipFill>
          <a:blip r:embed="rId3">
            <a:extLst>
              <a:ext uri="{28A0092B-C50C-407E-A947-70E740481C1C}">
                <a14:useLocalDpi xmlns:a14="http://schemas.microsoft.com/office/drawing/2010/main" val="0"/>
              </a:ext>
            </a:extLst>
          </a:blip>
          <a:srcRect l="1790" r="1790"/>
          <a:stretch/>
        </p:blipFill>
        <p:spPr>
          <a:xfrm>
            <a:off x="4273062" y="940777"/>
            <a:ext cx="5820507" cy="517866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4" name="TextBox 3">
            <a:extLst>
              <a:ext uri="{FF2B5EF4-FFF2-40B4-BE49-F238E27FC236}">
                <a16:creationId xmlns:a16="http://schemas.microsoft.com/office/drawing/2014/main" id="{BBE44FF2-B3CC-8114-7B12-1A4EA602AD90}"/>
              </a:ext>
            </a:extLst>
          </p:cNvPr>
          <p:cNvSpPr txBox="1"/>
          <p:nvPr/>
        </p:nvSpPr>
        <p:spPr>
          <a:xfrm>
            <a:off x="4787857" y="6334556"/>
            <a:ext cx="4859577" cy="369332"/>
          </a:xfrm>
          <a:prstGeom prst="rect">
            <a:avLst/>
          </a:prstGeom>
          <a:noFill/>
        </p:spPr>
        <p:txBody>
          <a:bodyPr wrap="square" rtlCol="0">
            <a:spAutoFit/>
          </a:bodyPr>
          <a:lstStyle/>
          <a:p>
            <a:r>
              <a:rPr lang="en-US" dirty="0"/>
              <a:t>Figure 2.1: Graphical User Interface (GUI) part 1.</a:t>
            </a:r>
          </a:p>
        </p:txBody>
      </p:sp>
      <p:sp>
        <p:nvSpPr>
          <p:cNvPr id="2" name="TextBox 1">
            <a:extLst>
              <a:ext uri="{FF2B5EF4-FFF2-40B4-BE49-F238E27FC236}">
                <a16:creationId xmlns:a16="http://schemas.microsoft.com/office/drawing/2014/main" id="{A135419F-EEB7-E9F2-9C88-6520150723F3}"/>
              </a:ext>
            </a:extLst>
          </p:cNvPr>
          <p:cNvSpPr txBox="1"/>
          <p:nvPr/>
        </p:nvSpPr>
        <p:spPr>
          <a:xfrm>
            <a:off x="4563504" y="228600"/>
            <a:ext cx="5731202" cy="523220"/>
          </a:xfrm>
          <a:prstGeom prst="rect">
            <a:avLst/>
          </a:prstGeom>
          <a:noFill/>
        </p:spPr>
        <p:txBody>
          <a:bodyPr wrap="square" rtlCol="0">
            <a:spAutoFit/>
          </a:bodyPr>
          <a:lstStyle/>
          <a:p>
            <a:r>
              <a:rPr lang="en-US" sz="2800" b="1" dirty="0"/>
              <a:t>Graphical User Interface (GUI) part 1</a:t>
            </a:r>
          </a:p>
        </p:txBody>
      </p:sp>
    </p:spTree>
    <p:extLst>
      <p:ext uri="{BB962C8B-B14F-4D97-AF65-F5344CB8AC3E}">
        <p14:creationId xmlns:p14="http://schemas.microsoft.com/office/powerpoint/2010/main" val="65595351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BC3001EC-9F33-4C39-B780-199714C83EA2}"/>
              </a:ext>
            </a:extLst>
          </p:cNvPr>
          <p:cNvGrpSpPr/>
          <p:nvPr/>
        </p:nvGrpSpPr>
        <p:grpSpPr>
          <a:xfrm>
            <a:off x="-290920" y="0"/>
            <a:ext cx="12482920" cy="6858000"/>
            <a:chOff x="-290920" y="0"/>
            <a:chExt cx="12482920" cy="6858000"/>
          </a:xfrm>
        </p:grpSpPr>
        <p:sp>
          <p:nvSpPr>
            <p:cNvPr id="34" name="Rectangle 33">
              <a:extLst>
                <a:ext uri="{FF2B5EF4-FFF2-40B4-BE49-F238E27FC236}">
                  <a16:creationId xmlns:a16="http://schemas.microsoft.com/office/drawing/2014/main" id="{129B5C97-F627-4A85-B003-5396A9D964D5}"/>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35" name="Freeform: Shape 34">
              <a:extLst>
                <a:ext uri="{FF2B5EF4-FFF2-40B4-BE49-F238E27FC236}">
                  <a16:creationId xmlns:a16="http://schemas.microsoft.com/office/drawing/2014/main" id="{A97C14D5-0388-44F5-AD76-F8BBAF179CD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6" name="TextBox 35">
              <a:extLst>
                <a:ext uri="{FF2B5EF4-FFF2-40B4-BE49-F238E27FC236}">
                  <a16:creationId xmlns:a16="http://schemas.microsoft.com/office/drawing/2014/main" id="{2151F346-69C6-4F86-BC1F-C57BA2384CC6}"/>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a:t>
              </a:r>
            </a:p>
          </p:txBody>
        </p:sp>
        <p:pic>
          <p:nvPicPr>
            <p:cNvPr id="37" name="Picture 36">
              <a:extLst>
                <a:ext uri="{FF2B5EF4-FFF2-40B4-BE49-F238E27FC236}">
                  <a16:creationId xmlns:a16="http://schemas.microsoft.com/office/drawing/2014/main" id="{52B367FE-8530-4052-AD96-2D6FBE490F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38" name="Group 37">
            <a:extLst>
              <a:ext uri="{FF2B5EF4-FFF2-40B4-BE49-F238E27FC236}">
                <a16:creationId xmlns:a16="http://schemas.microsoft.com/office/drawing/2014/main" id="{63E93C38-ECA5-4094-81E9-196A3BD19EBD}"/>
              </a:ext>
            </a:extLst>
          </p:cNvPr>
          <p:cNvGrpSpPr/>
          <p:nvPr/>
        </p:nvGrpSpPr>
        <p:grpSpPr>
          <a:xfrm>
            <a:off x="226788" y="-2"/>
            <a:ext cx="11447501" cy="6858000"/>
            <a:chOff x="213096" y="0"/>
            <a:chExt cx="11447501" cy="6858000"/>
          </a:xfrm>
        </p:grpSpPr>
        <p:sp>
          <p:nvSpPr>
            <p:cNvPr id="39" name="Rectangle 38">
              <a:extLst>
                <a:ext uri="{FF2B5EF4-FFF2-40B4-BE49-F238E27FC236}">
                  <a16:creationId xmlns:a16="http://schemas.microsoft.com/office/drawing/2014/main" id="{5C85080E-7B66-43F0-AB4D-3A69B13C005A}"/>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0" name="Freeform: Shape 39">
              <a:extLst>
                <a:ext uri="{FF2B5EF4-FFF2-40B4-BE49-F238E27FC236}">
                  <a16:creationId xmlns:a16="http://schemas.microsoft.com/office/drawing/2014/main" id="{405DAC1A-9BF8-460E-8D8B-77BFB6B27FF9}"/>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1" name="TextBox 40">
              <a:extLst>
                <a:ext uri="{FF2B5EF4-FFF2-40B4-BE49-F238E27FC236}">
                  <a16:creationId xmlns:a16="http://schemas.microsoft.com/office/drawing/2014/main" id="{90DCA374-CD21-448B-8791-8A04A9A9A552}"/>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a:t>
              </a:r>
            </a:p>
          </p:txBody>
        </p:sp>
        <p:pic>
          <p:nvPicPr>
            <p:cNvPr id="42" name="Picture 41">
              <a:extLst>
                <a:ext uri="{FF2B5EF4-FFF2-40B4-BE49-F238E27FC236}">
                  <a16:creationId xmlns:a16="http://schemas.microsoft.com/office/drawing/2014/main" id="{83A620A7-5483-4447-9670-0F8D67F362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43" name="Group 42">
            <a:extLst>
              <a:ext uri="{FF2B5EF4-FFF2-40B4-BE49-F238E27FC236}">
                <a16:creationId xmlns:a16="http://schemas.microsoft.com/office/drawing/2014/main" id="{B02914A7-C65F-4EFB-8FF4-9BB283DC3935}"/>
              </a:ext>
            </a:extLst>
          </p:cNvPr>
          <p:cNvGrpSpPr/>
          <p:nvPr/>
        </p:nvGrpSpPr>
        <p:grpSpPr>
          <a:xfrm>
            <a:off x="-7847639" y="0"/>
            <a:ext cx="9961092" cy="6858000"/>
            <a:chOff x="491575" y="0"/>
            <a:chExt cx="9961092" cy="6858000"/>
          </a:xfrm>
        </p:grpSpPr>
        <p:sp>
          <p:nvSpPr>
            <p:cNvPr id="44" name="Rectangle 43">
              <a:extLst>
                <a:ext uri="{FF2B5EF4-FFF2-40B4-BE49-F238E27FC236}">
                  <a16:creationId xmlns:a16="http://schemas.microsoft.com/office/drawing/2014/main" id="{99DA66B2-8A11-4397-B997-59A37787FEF8}"/>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45" name="Freeform: Shape 44">
              <a:extLst>
                <a:ext uri="{FF2B5EF4-FFF2-40B4-BE49-F238E27FC236}">
                  <a16:creationId xmlns:a16="http://schemas.microsoft.com/office/drawing/2014/main" id="{71A8923D-952E-459F-92C0-CCE4C5E45F88}"/>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6" name="TextBox 45">
              <a:extLst>
                <a:ext uri="{FF2B5EF4-FFF2-40B4-BE49-F238E27FC236}">
                  <a16:creationId xmlns:a16="http://schemas.microsoft.com/office/drawing/2014/main" id="{DD73F442-B2F9-477E-B4DE-956CBA09D9C3}"/>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a:t>
              </a:r>
            </a:p>
          </p:txBody>
        </p:sp>
        <p:pic>
          <p:nvPicPr>
            <p:cNvPr id="47" name="Picture 46">
              <a:extLst>
                <a:ext uri="{FF2B5EF4-FFF2-40B4-BE49-F238E27FC236}">
                  <a16:creationId xmlns:a16="http://schemas.microsoft.com/office/drawing/2014/main" id="{7654DCD4-7920-4D83-8D7F-6D3A71A169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48" name="Group 47">
            <a:extLst>
              <a:ext uri="{FF2B5EF4-FFF2-40B4-BE49-F238E27FC236}">
                <a16:creationId xmlns:a16="http://schemas.microsoft.com/office/drawing/2014/main" id="{7A67CF96-B24C-4BAD-8466-B32ECC2753A1}"/>
              </a:ext>
            </a:extLst>
          </p:cNvPr>
          <p:cNvGrpSpPr/>
          <p:nvPr/>
        </p:nvGrpSpPr>
        <p:grpSpPr>
          <a:xfrm>
            <a:off x="-7985197" y="0"/>
            <a:ext cx="9574094" cy="6858000"/>
            <a:chOff x="491575" y="0"/>
            <a:chExt cx="9574094" cy="6858000"/>
          </a:xfrm>
        </p:grpSpPr>
        <p:sp>
          <p:nvSpPr>
            <p:cNvPr id="49" name="Rectangle 48">
              <a:extLst>
                <a:ext uri="{FF2B5EF4-FFF2-40B4-BE49-F238E27FC236}">
                  <a16:creationId xmlns:a16="http://schemas.microsoft.com/office/drawing/2014/main" id="{8B7B7434-49BE-47D6-BAE6-9B9134F0EC8C}"/>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81" name="Freeform: Shape 80">
              <a:extLst>
                <a:ext uri="{FF2B5EF4-FFF2-40B4-BE49-F238E27FC236}">
                  <a16:creationId xmlns:a16="http://schemas.microsoft.com/office/drawing/2014/main" id="{080296C0-D397-432D-B5A1-CA7DA186EB14}"/>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82" name="TextBox 81">
              <a:extLst>
                <a:ext uri="{FF2B5EF4-FFF2-40B4-BE49-F238E27FC236}">
                  <a16:creationId xmlns:a16="http://schemas.microsoft.com/office/drawing/2014/main" id="{73DE47E8-526D-4A96-A671-69E14D20D1EB}"/>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a:t>
              </a:r>
            </a:p>
          </p:txBody>
        </p:sp>
        <p:pic>
          <p:nvPicPr>
            <p:cNvPr id="83" name="Picture 82">
              <a:extLst>
                <a:ext uri="{FF2B5EF4-FFF2-40B4-BE49-F238E27FC236}">
                  <a16:creationId xmlns:a16="http://schemas.microsoft.com/office/drawing/2014/main" id="{7FD4AAEC-83E5-4832-BEA2-517A195B2A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84" name="Rectangle 83">
            <a:extLst>
              <a:ext uri="{FF2B5EF4-FFF2-40B4-BE49-F238E27FC236}">
                <a16:creationId xmlns:a16="http://schemas.microsoft.com/office/drawing/2014/main" id="{3C6BBB46-3AAE-49B1-8F56-3535CC357FEB}"/>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85" name="Group 84">
            <a:extLst>
              <a:ext uri="{FF2B5EF4-FFF2-40B4-BE49-F238E27FC236}">
                <a16:creationId xmlns:a16="http://schemas.microsoft.com/office/drawing/2014/main" id="{FA452EB0-3109-45BB-9389-19F84818FE30}"/>
              </a:ext>
            </a:extLst>
          </p:cNvPr>
          <p:cNvGrpSpPr/>
          <p:nvPr/>
        </p:nvGrpSpPr>
        <p:grpSpPr>
          <a:xfrm>
            <a:off x="-7638543" y="-1"/>
            <a:ext cx="8692331" cy="6858000"/>
            <a:chOff x="718505" y="-1"/>
            <a:chExt cx="8692331" cy="6858000"/>
          </a:xfrm>
        </p:grpSpPr>
        <p:sp>
          <p:nvSpPr>
            <p:cNvPr id="86" name="Rectangle 85">
              <a:extLst>
                <a:ext uri="{FF2B5EF4-FFF2-40B4-BE49-F238E27FC236}">
                  <a16:creationId xmlns:a16="http://schemas.microsoft.com/office/drawing/2014/main" id="{DF941D0C-24DA-4E77-BE08-34D6F94BD6FB}"/>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87" name="Freeform: Shape 86">
              <a:extLst>
                <a:ext uri="{FF2B5EF4-FFF2-40B4-BE49-F238E27FC236}">
                  <a16:creationId xmlns:a16="http://schemas.microsoft.com/office/drawing/2014/main" id="{09747D82-077A-45F5-8822-6A7F978E7845}"/>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88" name="TextBox 87">
              <a:extLst>
                <a:ext uri="{FF2B5EF4-FFF2-40B4-BE49-F238E27FC236}">
                  <a16:creationId xmlns:a16="http://schemas.microsoft.com/office/drawing/2014/main" id="{D0B26FA9-EA76-44C1-BA33-E4EBB060AC7E}"/>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a:t>
              </a:r>
            </a:p>
          </p:txBody>
        </p:sp>
        <p:pic>
          <p:nvPicPr>
            <p:cNvPr id="89" name="Picture 88">
              <a:extLst>
                <a:ext uri="{FF2B5EF4-FFF2-40B4-BE49-F238E27FC236}">
                  <a16:creationId xmlns:a16="http://schemas.microsoft.com/office/drawing/2014/main" id="{EF138C1A-5B68-42BE-B6B8-0EE1F47385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90" name="Group 89">
            <a:extLst>
              <a:ext uri="{FF2B5EF4-FFF2-40B4-BE49-F238E27FC236}">
                <a16:creationId xmlns:a16="http://schemas.microsoft.com/office/drawing/2014/main" id="{2C48F6F2-7791-4D91-ADEC-77FE8FA739E3}"/>
              </a:ext>
            </a:extLst>
          </p:cNvPr>
          <p:cNvGrpSpPr/>
          <p:nvPr/>
        </p:nvGrpSpPr>
        <p:grpSpPr>
          <a:xfrm>
            <a:off x="-9395082" y="-1"/>
            <a:ext cx="9927504" cy="6858000"/>
            <a:chOff x="-9337032" y="-1"/>
            <a:chExt cx="9927504" cy="6858000"/>
          </a:xfrm>
        </p:grpSpPr>
        <p:sp>
          <p:nvSpPr>
            <p:cNvPr id="91" name="Rectangle 90">
              <a:extLst>
                <a:ext uri="{FF2B5EF4-FFF2-40B4-BE49-F238E27FC236}">
                  <a16:creationId xmlns:a16="http://schemas.microsoft.com/office/drawing/2014/main" id="{F8ED37E9-9873-442F-9B7C-7F4BC1A8F51E}"/>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2" name="Freeform: Shape 91">
              <a:extLst>
                <a:ext uri="{FF2B5EF4-FFF2-40B4-BE49-F238E27FC236}">
                  <a16:creationId xmlns:a16="http://schemas.microsoft.com/office/drawing/2014/main" id="{F2E020DE-B46A-4F47-97AB-BB6C9038FA2E}"/>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3" name="TextBox 92">
              <a:extLst>
                <a:ext uri="{FF2B5EF4-FFF2-40B4-BE49-F238E27FC236}">
                  <a16:creationId xmlns:a16="http://schemas.microsoft.com/office/drawing/2014/main" id="{7CF05B7C-3B2D-4CAB-9132-7B756B442063}"/>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a:t>
              </a:r>
            </a:p>
          </p:txBody>
        </p:sp>
        <p:pic>
          <p:nvPicPr>
            <p:cNvPr id="94" name="Picture 93">
              <a:extLst>
                <a:ext uri="{FF2B5EF4-FFF2-40B4-BE49-F238E27FC236}">
                  <a16:creationId xmlns:a16="http://schemas.microsoft.com/office/drawing/2014/main" id="{A04E2F48-2025-4003-B590-1DD9577106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2" name="Picture 1">
            <a:extLst>
              <a:ext uri="{FF2B5EF4-FFF2-40B4-BE49-F238E27FC236}">
                <a16:creationId xmlns:a16="http://schemas.microsoft.com/office/drawing/2014/main" id="{B376FAC6-E659-4CD2-838E-7EFE3452B945}"/>
              </a:ext>
            </a:extLst>
          </p:cNvPr>
          <p:cNvPicPr>
            <a:picLocks noChangeAspect="1"/>
          </p:cNvPicPr>
          <p:nvPr/>
        </p:nvPicPr>
        <p:blipFill rotWithShape="1">
          <a:blip r:embed="rId3">
            <a:extLst>
              <a:ext uri="{28A0092B-C50C-407E-A947-70E740481C1C}">
                <a14:useLocalDpi xmlns:a14="http://schemas.microsoft.com/office/drawing/2010/main" val="0"/>
              </a:ext>
            </a:extLst>
          </a:blip>
          <a:srcRect l="845" r="168"/>
          <a:stretch/>
        </p:blipFill>
        <p:spPr>
          <a:xfrm>
            <a:off x="3112477" y="879232"/>
            <a:ext cx="6814038" cy="513470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4" name="TextBox 3">
            <a:extLst>
              <a:ext uri="{FF2B5EF4-FFF2-40B4-BE49-F238E27FC236}">
                <a16:creationId xmlns:a16="http://schemas.microsoft.com/office/drawing/2014/main" id="{611C4B7D-3285-48FF-BD1F-3E2B808AEA2C}"/>
              </a:ext>
            </a:extLst>
          </p:cNvPr>
          <p:cNvSpPr txBox="1"/>
          <p:nvPr/>
        </p:nvSpPr>
        <p:spPr>
          <a:xfrm>
            <a:off x="4070839" y="6172145"/>
            <a:ext cx="4853353" cy="369332"/>
          </a:xfrm>
          <a:prstGeom prst="rect">
            <a:avLst/>
          </a:prstGeom>
          <a:noFill/>
        </p:spPr>
        <p:txBody>
          <a:bodyPr wrap="square" rtlCol="0">
            <a:spAutoFit/>
          </a:bodyPr>
          <a:lstStyle/>
          <a:p>
            <a:r>
              <a:rPr lang="en-US" dirty="0"/>
              <a:t>Figure 2.2: </a:t>
            </a:r>
            <a:r>
              <a:rPr lang="en-US" sz="1800" dirty="0"/>
              <a:t>Graphical User Interface (GUI) part 2.</a:t>
            </a:r>
          </a:p>
        </p:txBody>
      </p:sp>
      <p:sp>
        <p:nvSpPr>
          <p:cNvPr id="3" name="TextBox 2">
            <a:extLst>
              <a:ext uri="{FF2B5EF4-FFF2-40B4-BE49-F238E27FC236}">
                <a16:creationId xmlns:a16="http://schemas.microsoft.com/office/drawing/2014/main" id="{0DC0BF6B-DA0A-8942-7902-3EC190E2A26B}"/>
              </a:ext>
            </a:extLst>
          </p:cNvPr>
          <p:cNvSpPr txBox="1"/>
          <p:nvPr/>
        </p:nvSpPr>
        <p:spPr>
          <a:xfrm>
            <a:off x="3604847" y="184639"/>
            <a:ext cx="5609492" cy="523220"/>
          </a:xfrm>
          <a:prstGeom prst="rect">
            <a:avLst/>
          </a:prstGeom>
          <a:noFill/>
        </p:spPr>
        <p:txBody>
          <a:bodyPr wrap="square" rtlCol="0">
            <a:spAutoFit/>
          </a:bodyPr>
          <a:lstStyle/>
          <a:p>
            <a:r>
              <a:rPr lang="en-US" sz="2800" b="1" dirty="0"/>
              <a:t>Graphical User Interface (GUI) part 2</a:t>
            </a:r>
          </a:p>
        </p:txBody>
      </p:sp>
    </p:spTree>
    <p:extLst>
      <p:ext uri="{BB962C8B-B14F-4D97-AF65-F5344CB8AC3E}">
        <p14:creationId xmlns:p14="http://schemas.microsoft.com/office/powerpoint/2010/main" val="16622173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038E6734-F7ED-4197-AE1C-DE222063D26D}"/>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B7FF06C6-EDB2-4E2A-B33F-9667DAB48738}"/>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DD389168-73D4-4CCF-B806-15F4C9CFBC65}"/>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FD36EBE0-2C84-494E-9C0B-54A6EFA86DA6}"/>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 </a:t>
              </a:r>
            </a:p>
          </p:txBody>
        </p:sp>
        <p:pic>
          <p:nvPicPr>
            <p:cNvPr id="54" name="Picture 53">
              <a:extLst>
                <a:ext uri="{FF2B5EF4-FFF2-40B4-BE49-F238E27FC236}">
                  <a16:creationId xmlns:a16="http://schemas.microsoft.com/office/drawing/2014/main" id="{FE3F6E56-804E-434E-AD42-D62A42CB30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208D727C-49D3-4C59-91D3-816C0DD22E21}"/>
              </a:ext>
            </a:extLst>
          </p:cNvPr>
          <p:cNvGrpSpPr/>
          <p:nvPr/>
        </p:nvGrpSpPr>
        <p:grpSpPr>
          <a:xfrm>
            <a:off x="226788" y="-2"/>
            <a:ext cx="11447501" cy="6858000"/>
            <a:chOff x="213096" y="0"/>
            <a:chExt cx="11447501" cy="6858000"/>
          </a:xfrm>
        </p:grpSpPr>
        <p:sp>
          <p:nvSpPr>
            <p:cNvPr id="56" name="Rectangle 55">
              <a:extLst>
                <a:ext uri="{FF2B5EF4-FFF2-40B4-BE49-F238E27FC236}">
                  <a16:creationId xmlns:a16="http://schemas.microsoft.com/office/drawing/2014/main" id="{A369AF8C-7DC3-4D77-B3F1-5B8A444D2822}"/>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6A173B44-EE6F-4236-9AB2-49524EA553D7}"/>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B40A12D7-9F13-43EC-95DE-B85ADBCAA6B6}"/>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 </a:t>
              </a:r>
            </a:p>
          </p:txBody>
        </p:sp>
        <p:pic>
          <p:nvPicPr>
            <p:cNvPr id="59" name="Picture 58">
              <a:extLst>
                <a:ext uri="{FF2B5EF4-FFF2-40B4-BE49-F238E27FC236}">
                  <a16:creationId xmlns:a16="http://schemas.microsoft.com/office/drawing/2014/main" id="{BA271034-9DEF-432C-A1F3-B6470D2555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7728BA24-99D1-4E44-98AC-50745A94AD6C}"/>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id="{1079FD4E-778D-428A-B08F-1B97893971C7}"/>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67DB4514-65BA-420D-BBB3-CCF0A5B397C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F86CE46E-7143-4535-BF09-36D36B082851}"/>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 </a:t>
              </a:r>
            </a:p>
          </p:txBody>
        </p:sp>
        <p:pic>
          <p:nvPicPr>
            <p:cNvPr id="64" name="Picture 63">
              <a:extLst>
                <a:ext uri="{FF2B5EF4-FFF2-40B4-BE49-F238E27FC236}">
                  <a16:creationId xmlns:a16="http://schemas.microsoft.com/office/drawing/2014/main" id="{4E9D2CC3-AE8C-4CF7-AC14-0BF3748D63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65" name="Group 64">
            <a:extLst>
              <a:ext uri="{FF2B5EF4-FFF2-40B4-BE49-F238E27FC236}">
                <a16:creationId xmlns:a16="http://schemas.microsoft.com/office/drawing/2014/main" id="{2704DBF9-F2DF-4744-9CBE-8384BF790E0F}"/>
              </a:ext>
            </a:extLst>
          </p:cNvPr>
          <p:cNvGrpSpPr/>
          <p:nvPr/>
        </p:nvGrpSpPr>
        <p:grpSpPr>
          <a:xfrm>
            <a:off x="-7985197" y="0"/>
            <a:ext cx="9574094" cy="6858000"/>
            <a:chOff x="491575" y="0"/>
            <a:chExt cx="9574094" cy="6858000"/>
          </a:xfrm>
        </p:grpSpPr>
        <p:sp>
          <p:nvSpPr>
            <p:cNvPr id="66" name="Rectangle 65">
              <a:extLst>
                <a:ext uri="{FF2B5EF4-FFF2-40B4-BE49-F238E27FC236}">
                  <a16:creationId xmlns:a16="http://schemas.microsoft.com/office/drawing/2014/main" id="{D409FCBC-490E-4134-BE82-9429CE5AB00A}"/>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7" name="Freeform: Shape 66">
              <a:extLst>
                <a:ext uri="{FF2B5EF4-FFF2-40B4-BE49-F238E27FC236}">
                  <a16:creationId xmlns:a16="http://schemas.microsoft.com/office/drawing/2014/main" id="{484E2370-4D03-4FD0-B29C-F763767296D4}"/>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8" name="TextBox 67">
              <a:extLst>
                <a:ext uri="{FF2B5EF4-FFF2-40B4-BE49-F238E27FC236}">
                  <a16:creationId xmlns:a16="http://schemas.microsoft.com/office/drawing/2014/main" id="{CE5F8F51-D3FD-42A1-8372-1B4B1B7C336A}"/>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 </a:t>
              </a:r>
            </a:p>
          </p:txBody>
        </p:sp>
        <p:pic>
          <p:nvPicPr>
            <p:cNvPr id="69" name="Picture 68">
              <a:extLst>
                <a:ext uri="{FF2B5EF4-FFF2-40B4-BE49-F238E27FC236}">
                  <a16:creationId xmlns:a16="http://schemas.microsoft.com/office/drawing/2014/main" id="{05E43CA3-886C-4010-B3E2-837CCC6F51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70" name="Rectangle 69">
            <a:extLst>
              <a:ext uri="{FF2B5EF4-FFF2-40B4-BE49-F238E27FC236}">
                <a16:creationId xmlns:a16="http://schemas.microsoft.com/office/drawing/2014/main" id="{87E322DA-3D39-4A36-A521-33E75DDBFF71}"/>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71" name="Group 70">
            <a:extLst>
              <a:ext uri="{FF2B5EF4-FFF2-40B4-BE49-F238E27FC236}">
                <a16:creationId xmlns:a16="http://schemas.microsoft.com/office/drawing/2014/main" id="{831F8BD9-F71B-4D2D-8A60-61BABDC384BB}"/>
              </a:ext>
            </a:extLst>
          </p:cNvPr>
          <p:cNvGrpSpPr/>
          <p:nvPr/>
        </p:nvGrpSpPr>
        <p:grpSpPr>
          <a:xfrm>
            <a:off x="-7638543" y="-1"/>
            <a:ext cx="8692331" cy="6858000"/>
            <a:chOff x="718505" y="-1"/>
            <a:chExt cx="8692331" cy="6858000"/>
          </a:xfrm>
        </p:grpSpPr>
        <p:sp>
          <p:nvSpPr>
            <p:cNvPr id="72" name="Rectangle 71">
              <a:extLst>
                <a:ext uri="{FF2B5EF4-FFF2-40B4-BE49-F238E27FC236}">
                  <a16:creationId xmlns:a16="http://schemas.microsoft.com/office/drawing/2014/main" id="{B470067C-2D0B-4A65-B940-C052473E9422}"/>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66B5D93C-8112-48DA-975B-9DDD27DEADD9}"/>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6D3577A8-E9FC-43B7-B3E2-76EDDA51C160}"/>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 </a:t>
              </a:r>
            </a:p>
          </p:txBody>
        </p:sp>
        <p:pic>
          <p:nvPicPr>
            <p:cNvPr id="75" name="Picture 74">
              <a:extLst>
                <a:ext uri="{FF2B5EF4-FFF2-40B4-BE49-F238E27FC236}">
                  <a16:creationId xmlns:a16="http://schemas.microsoft.com/office/drawing/2014/main" id="{36FD3106-E967-44D6-AB4D-A0DA183F7C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3E930874-288B-4537-8AA6-A601044D9580}"/>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id="{225CDF0F-0FD1-40B0-BD29-F7D200A3A066}"/>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A02216B9-43DC-4135-9F3E-7EFEAD2EB420}"/>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37342E0B-2429-4B98-AF6A-1DB087CBDE83}"/>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 </a:t>
              </a:r>
            </a:p>
          </p:txBody>
        </p:sp>
        <p:pic>
          <p:nvPicPr>
            <p:cNvPr id="80" name="Picture 79">
              <a:extLst>
                <a:ext uri="{FF2B5EF4-FFF2-40B4-BE49-F238E27FC236}">
                  <a16:creationId xmlns:a16="http://schemas.microsoft.com/office/drawing/2014/main" id="{29879508-5AD7-4FE2-AD55-8AF69ECDBE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5" name="Picture 4">
            <a:extLst>
              <a:ext uri="{FF2B5EF4-FFF2-40B4-BE49-F238E27FC236}">
                <a16:creationId xmlns:a16="http://schemas.microsoft.com/office/drawing/2014/main" id="{9E15D816-8E3D-DA96-642A-0D5C7BBCBD25}"/>
              </a:ext>
            </a:extLst>
          </p:cNvPr>
          <p:cNvPicPr>
            <a:picLocks noChangeAspect="1"/>
          </p:cNvPicPr>
          <p:nvPr/>
        </p:nvPicPr>
        <p:blipFill rotWithShape="1">
          <a:blip r:embed="rId3">
            <a:extLst>
              <a:ext uri="{28A0092B-C50C-407E-A947-70E740481C1C}">
                <a14:useLocalDpi xmlns:a14="http://schemas.microsoft.com/office/drawing/2010/main" val="0"/>
              </a:ext>
            </a:extLst>
          </a:blip>
          <a:srcRect l="1872" r="3574"/>
          <a:stretch/>
        </p:blipFill>
        <p:spPr>
          <a:xfrm>
            <a:off x="1688123" y="1987062"/>
            <a:ext cx="3437793" cy="283112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6" name="TextBox 5">
            <a:extLst>
              <a:ext uri="{FF2B5EF4-FFF2-40B4-BE49-F238E27FC236}">
                <a16:creationId xmlns:a16="http://schemas.microsoft.com/office/drawing/2014/main" id="{118FC8EC-DD8C-435B-4CA9-43484EDD1587}"/>
              </a:ext>
            </a:extLst>
          </p:cNvPr>
          <p:cNvSpPr txBox="1"/>
          <p:nvPr/>
        </p:nvSpPr>
        <p:spPr>
          <a:xfrm>
            <a:off x="4133175" y="5944686"/>
            <a:ext cx="3543299" cy="369332"/>
          </a:xfrm>
          <a:prstGeom prst="rect">
            <a:avLst/>
          </a:prstGeom>
          <a:noFill/>
        </p:spPr>
        <p:txBody>
          <a:bodyPr wrap="square" rtlCol="0">
            <a:spAutoFit/>
          </a:bodyPr>
          <a:lstStyle/>
          <a:p>
            <a:r>
              <a:rPr lang="en-US" dirty="0"/>
              <a:t>Figure 2.3: </a:t>
            </a:r>
            <a:r>
              <a:rPr lang="en-US" sz="1800" dirty="0"/>
              <a:t>Speak Part &amp; Weather . </a:t>
            </a:r>
          </a:p>
        </p:txBody>
      </p:sp>
      <p:sp>
        <p:nvSpPr>
          <p:cNvPr id="2" name="TextBox 1">
            <a:extLst>
              <a:ext uri="{FF2B5EF4-FFF2-40B4-BE49-F238E27FC236}">
                <a16:creationId xmlns:a16="http://schemas.microsoft.com/office/drawing/2014/main" id="{DF888884-AAB8-8292-E111-89B97F742B1A}"/>
              </a:ext>
            </a:extLst>
          </p:cNvPr>
          <p:cNvSpPr txBox="1"/>
          <p:nvPr/>
        </p:nvSpPr>
        <p:spPr>
          <a:xfrm>
            <a:off x="3897166" y="392987"/>
            <a:ext cx="3525715" cy="523220"/>
          </a:xfrm>
          <a:prstGeom prst="rect">
            <a:avLst/>
          </a:prstGeom>
          <a:noFill/>
        </p:spPr>
        <p:txBody>
          <a:bodyPr wrap="square" rtlCol="0">
            <a:spAutoFit/>
          </a:bodyPr>
          <a:lstStyle/>
          <a:p>
            <a:r>
              <a:rPr lang="en-US" sz="2800" b="1" dirty="0"/>
              <a:t>Speak Part &amp; Weather </a:t>
            </a:r>
          </a:p>
        </p:txBody>
      </p:sp>
      <p:pic>
        <p:nvPicPr>
          <p:cNvPr id="3" name="Picture 2">
            <a:extLst>
              <a:ext uri="{FF2B5EF4-FFF2-40B4-BE49-F238E27FC236}">
                <a16:creationId xmlns:a16="http://schemas.microsoft.com/office/drawing/2014/main" id="{523C1050-6316-52AD-D538-D5EC2BB08E60}"/>
              </a:ext>
            </a:extLst>
          </p:cNvPr>
          <p:cNvPicPr>
            <a:picLocks noChangeAspect="1"/>
          </p:cNvPicPr>
          <p:nvPr/>
        </p:nvPicPr>
        <p:blipFill rotWithShape="1">
          <a:blip r:embed="rId4">
            <a:extLst>
              <a:ext uri="{28A0092B-C50C-407E-A947-70E740481C1C}">
                <a14:useLocalDpi xmlns:a14="http://schemas.microsoft.com/office/drawing/2010/main" val="0"/>
              </a:ext>
            </a:extLst>
          </a:blip>
          <a:srcRect l="1634" r="177"/>
          <a:stretch/>
        </p:blipFill>
        <p:spPr>
          <a:xfrm>
            <a:off x="5257800" y="1673469"/>
            <a:ext cx="4721469" cy="3443653"/>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77978762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10781169-B7A4-446E-BD33-B9650367A7F9}"/>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CED3AF08-30FC-4AFF-9C5C-99D0A7099514}"/>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99AF1FBA-9557-484A-B305-EE590A192E9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407E3AA2-679E-4924-AC1B-FE6C3A02C251}"/>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 </a:t>
              </a:r>
            </a:p>
          </p:txBody>
        </p:sp>
        <p:pic>
          <p:nvPicPr>
            <p:cNvPr id="54" name="Picture 53">
              <a:extLst>
                <a:ext uri="{FF2B5EF4-FFF2-40B4-BE49-F238E27FC236}">
                  <a16:creationId xmlns:a16="http://schemas.microsoft.com/office/drawing/2014/main" id="{CD9846FC-755F-4A0E-BAD3-A5D51C0E1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F00A67C9-4929-4EFF-9CB6-292640CD2738}"/>
              </a:ext>
            </a:extLst>
          </p:cNvPr>
          <p:cNvGrpSpPr/>
          <p:nvPr/>
        </p:nvGrpSpPr>
        <p:grpSpPr>
          <a:xfrm>
            <a:off x="226788" y="-2"/>
            <a:ext cx="11447501" cy="6858000"/>
            <a:chOff x="213096" y="0"/>
            <a:chExt cx="11447501" cy="6858000"/>
          </a:xfrm>
        </p:grpSpPr>
        <p:sp>
          <p:nvSpPr>
            <p:cNvPr id="56" name="Rectangle 55">
              <a:extLst>
                <a:ext uri="{FF2B5EF4-FFF2-40B4-BE49-F238E27FC236}">
                  <a16:creationId xmlns:a16="http://schemas.microsoft.com/office/drawing/2014/main" id="{3E8CDB02-4760-4298-BC44-93A18EB02F13}"/>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57C0FD50-5E69-463E-A01B-65E9D864A386}"/>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04CBFB1D-37FD-419F-B98C-860BF5217905}"/>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 </a:t>
              </a:r>
            </a:p>
          </p:txBody>
        </p:sp>
        <p:pic>
          <p:nvPicPr>
            <p:cNvPr id="59" name="Picture 58">
              <a:extLst>
                <a:ext uri="{FF2B5EF4-FFF2-40B4-BE49-F238E27FC236}">
                  <a16:creationId xmlns:a16="http://schemas.microsoft.com/office/drawing/2014/main" id="{60B383F7-52C5-4FB7-AEC3-35A48D735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6F7667A6-1C16-4F0A-A162-61BD16E6BE6B}"/>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id="{0E8C29A9-4AAB-442C-A7A4-40DCCE0A9694}"/>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81520FE7-5699-4290-9C3C-51E0C60ECC6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AFD50D6F-822B-4109-8B0C-BA004A0B7145}"/>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a:t>
              </a:r>
            </a:p>
          </p:txBody>
        </p:sp>
        <p:pic>
          <p:nvPicPr>
            <p:cNvPr id="64" name="Picture 63">
              <a:extLst>
                <a:ext uri="{FF2B5EF4-FFF2-40B4-BE49-F238E27FC236}">
                  <a16:creationId xmlns:a16="http://schemas.microsoft.com/office/drawing/2014/main" id="{0376C61F-147B-441E-B32E-45D5BC1B66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sp>
        <p:nvSpPr>
          <p:cNvPr id="70" name="Rectangle 69">
            <a:extLst>
              <a:ext uri="{FF2B5EF4-FFF2-40B4-BE49-F238E27FC236}">
                <a16:creationId xmlns:a16="http://schemas.microsoft.com/office/drawing/2014/main" id="{990CE96C-B0E8-49CB-B717-EBFFECB66027}"/>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95" name="Group 94">
            <a:extLst>
              <a:ext uri="{FF2B5EF4-FFF2-40B4-BE49-F238E27FC236}">
                <a16:creationId xmlns:a16="http://schemas.microsoft.com/office/drawing/2014/main" id="{4E70D3F9-D583-4ACD-8480-0F4A65ED3C83}"/>
              </a:ext>
            </a:extLst>
          </p:cNvPr>
          <p:cNvGrpSpPr/>
          <p:nvPr/>
        </p:nvGrpSpPr>
        <p:grpSpPr>
          <a:xfrm>
            <a:off x="1049062" y="0"/>
            <a:ext cx="9574094" cy="6858000"/>
            <a:chOff x="491575" y="0"/>
            <a:chExt cx="9574094" cy="6858000"/>
          </a:xfrm>
        </p:grpSpPr>
        <p:sp>
          <p:nvSpPr>
            <p:cNvPr id="96" name="Rectangle 95">
              <a:extLst>
                <a:ext uri="{FF2B5EF4-FFF2-40B4-BE49-F238E27FC236}">
                  <a16:creationId xmlns:a16="http://schemas.microsoft.com/office/drawing/2014/main"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97" name="Freeform: Shape 96">
              <a:extLst>
                <a:ext uri="{FF2B5EF4-FFF2-40B4-BE49-F238E27FC236}">
                  <a16:creationId xmlns:a16="http://schemas.microsoft.com/office/drawing/2014/main"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8" name="TextBox 97">
              <a:extLst>
                <a:ext uri="{FF2B5EF4-FFF2-40B4-BE49-F238E27FC236}">
                  <a16:creationId xmlns:a16="http://schemas.microsoft.com/office/drawing/2014/main" id="{E3DB5570-AC77-4396-9748-4183DF7C8396}"/>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 </a:t>
              </a:r>
            </a:p>
          </p:txBody>
        </p:sp>
        <p:pic>
          <p:nvPicPr>
            <p:cNvPr id="99" name="Picture 98">
              <a:extLst>
                <a:ext uri="{FF2B5EF4-FFF2-40B4-BE49-F238E27FC236}">
                  <a16:creationId xmlns:a16="http://schemas.microsoft.com/office/drawing/2014/main" id="{F6ED4041-CDD9-443D-802E-47D4387906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71" name="Group 70">
            <a:extLst>
              <a:ext uri="{FF2B5EF4-FFF2-40B4-BE49-F238E27FC236}">
                <a16:creationId xmlns:a16="http://schemas.microsoft.com/office/drawing/2014/main" id="{E7044FAB-DB4A-4E59-B111-8CA4168E7FA4}"/>
              </a:ext>
            </a:extLst>
          </p:cNvPr>
          <p:cNvGrpSpPr/>
          <p:nvPr/>
        </p:nvGrpSpPr>
        <p:grpSpPr>
          <a:xfrm>
            <a:off x="-7638543" y="-1"/>
            <a:ext cx="8692331" cy="6858000"/>
            <a:chOff x="718505" y="-1"/>
            <a:chExt cx="8692331" cy="6858000"/>
          </a:xfrm>
        </p:grpSpPr>
        <p:sp>
          <p:nvSpPr>
            <p:cNvPr id="72" name="Rectangle 71">
              <a:extLst>
                <a:ext uri="{FF2B5EF4-FFF2-40B4-BE49-F238E27FC236}">
                  <a16:creationId xmlns:a16="http://schemas.microsoft.com/office/drawing/2014/main" id="{824F072A-08CC-4CC6-B5EF-C1833A244FA3}"/>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858AC381-BFD1-4A89-AE49-8ADC853A6849}"/>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 </a:t>
              </a:r>
            </a:p>
          </p:txBody>
        </p:sp>
        <p:pic>
          <p:nvPicPr>
            <p:cNvPr id="75" name="Picture 74">
              <a:extLst>
                <a:ext uri="{FF2B5EF4-FFF2-40B4-BE49-F238E27FC236}">
                  <a16:creationId xmlns:a16="http://schemas.microsoft.com/office/drawing/2014/main" id="{9DF2E944-82FA-495B-8A5C-9BDE263553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60E31D48-090A-4A9C-AF5C-4B0C49C47C7D}"/>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id="{3A79A714-CB74-4EFD-9BC1-A7F2F993842A}"/>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B006C60A-833A-41C2-A553-8132E7B3A7D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95AECC6C-A520-4756-9163-08D14835D791}"/>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 </a:t>
              </a:r>
            </a:p>
          </p:txBody>
        </p:sp>
        <p:pic>
          <p:nvPicPr>
            <p:cNvPr id="80" name="Picture 79">
              <a:extLst>
                <a:ext uri="{FF2B5EF4-FFF2-40B4-BE49-F238E27FC236}">
                  <a16:creationId xmlns:a16="http://schemas.microsoft.com/office/drawing/2014/main" id="{0F8A56B9-A504-4035-8439-53ED4617B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2" name="Picture 1">
            <a:extLst>
              <a:ext uri="{FF2B5EF4-FFF2-40B4-BE49-F238E27FC236}">
                <a16:creationId xmlns:a16="http://schemas.microsoft.com/office/drawing/2014/main" id="{8CF32080-9860-B208-1779-F2B1263FF477}"/>
              </a:ext>
            </a:extLst>
          </p:cNvPr>
          <p:cNvPicPr>
            <a:picLocks noChangeAspect="1"/>
          </p:cNvPicPr>
          <p:nvPr/>
        </p:nvPicPr>
        <p:blipFill rotWithShape="1">
          <a:blip r:embed="rId3">
            <a:extLst>
              <a:ext uri="{28A0092B-C50C-407E-A947-70E740481C1C}">
                <a14:useLocalDpi xmlns:a14="http://schemas.microsoft.com/office/drawing/2010/main" val="0"/>
              </a:ext>
            </a:extLst>
          </a:blip>
          <a:srcRect l="581" r="27591"/>
          <a:stretch/>
        </p:blipFill>
        <p:spPr>
          <a:xfrm>
            <a:off x="2329963" y="905607"/>
            <a:ext cx="6383214" cy="490610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3" name="TextBox 2">
            <a:extLst>
              <a:ext uri="{FF2B5EF4-FFF2-40B4-BE49-F238E27FC236}">
                <a16:creationId xmlns:a16="http://schemas.microsoft.com/office/drawing/2014/main" id="{1554DBC2-0404-8316-E3D1-258FE1B9BFFC}"/>
              </a:ext>
            </a:extLst>
          </p:cNvPr>
          <p:cNvSpPr txBox="1"/>
          <p:nvPr/>
        </p:nvSpPr>
        <p:spPr>
          <a:xfrm>
            <a:off x="4024026" y="5985423"/>
            <a:ext cx="3538309" cy="369332"/>
          </a:xfrm>
          <a:prstGeom prst="rect">
            <a:avLst/>
          </a:prstGeom>
          <a:noFill/>
        </p:spPr>
        <p:txBody>
          <a:bodyPr wrap="square" rtlCol="0">
            <a:spAutoFit/>
          </a:bodyPr>
          <a:lstStyle/>
          <a:p>
            <a:r>
              <a:rPr lang="en-US" dirty="0"/>
              <a:t>Figure 2.4: </a:t>
            </a:r>
            <a:r>
              <a:rPr lang="en-US" sz="1800" dirty="0"/>
              <a:t>Speech to text</a:t>
            </a:r>
            <a:r>
              <a:rPr lang="en-US" dirty="0"/>
              <a:t>.</a:t>
            </a:r>
          </a:p>
        </p:txBody>
      </p:sp>
      <p:sp>
        <p:nvSpPr>
          <p:cNvPr id="4" name="TextBox 3">
            <a:extLst>
              <a:ext uri="{FF2B5EF4-FFF2-40B4-BE49-F238E27FC236}">
                <a16:creationId xmlns:a16="http://schemas.microsoft.com/office/drawing/2014/main" id="{AFCD96CC-B48F-5BEC-8DD2-56A7F747DCB9}"/>
              </a:ext>
            </a:extLst>
          </p:cNvPr>
          <p:cNvSpPr txBox="1"/>
          <p:nvPr/>
        </p:nvSpPr>
        <p:spPr>
          <a:xfrm>
            <a:off x="4462244" y="260904"/>
            <a:ext cx="3525715" cy="523220"/>
          </a:xfrm>
          <a:prstGeom prst="rect">
            <a:avLst/>
          </a:prstGeom>
          <a:noFill/>
        </p:spPr>
        <p:txBody>
          <a:bodyPr wrap="square" rtlCol="0">
            <a:spAutoFit/>
          </a:bodyPr>
          <a:lstStyle/>
          <a:p>
            <a:r>
              <a:rPr lang="en-US" sz="2800" b="1" dirty="0"/>
              <a:t>Speech to text</a:t>
            </a:r>
          </a:p>
        </p:txBody>
      </p:sp>
    </p:spTree>
    <p:extLst>
      <p:ext uri="{BB962C8B-B14F-4D97-AF65-F5344CB8AC3E}">
        <p14:creationId xmlns:p14="http://schemas.microsoft.com/office/powerpoint/2010/main" val="80392044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10781169-B7A4-446E-BD33-B9650367A7F9}"/>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CED3AF08-30FC-4AFF-9C5C-99D0A7099514}"/>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99AF1FBA-9557-484A-B305-EE590A192E9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407E3AA2-679E-4924-AC1B-FE6C3A02C251}"/>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 </a:t>
              </a:r>
            </a:p>
          </p:txBody>
        </p:sp>
        <p:pic>
          <p:nvPicPr>
            <p:cNvPr id="54" name="Picture 53">
              <a:extLst>
                <a:ext uri="{FF2B5EF4-FFF2-40B4-BE49-F238E27FC236}">
                  <a16:creationId xmlns:a16="http://schemas.microsoft.com/office/drawing/2014/main" id="{CD9846FC-755F-4A0E-BAD3-A5D51C0E1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F00A67C9-4929-4EFF-9CB6-292640CD2738}"/>
              </a:ext>
            </a:extLst>
          </p:cNvPr>
          <p:cNvGrpSpPr/>
          <p:nvPr/>
        </p:nvGrpSpPr>
        <p:grpSpPr>
          <a:xfrm>
            <a:off x="226788" y="-2"/>
            <a:ext cx="11447501" cy="6858000"/>
            <a:chOff x="213096" y="0"/>
            <a:chExt cx="11447501" cy="6858000"/>
          </a:xfrm>
        </p:grpSpPr>
        <p:sp>
          <p:nvSpPr>
            <p:cNvPr id="56" name="Rectangle 55">
              <a:extLst>
                <a:ext uri="{FF2B5EF4-FFF2-40B4-BE49-F238E27FC236}">
                  <a16:creationId xmlns:a16="http://schemas.microsoft.com/office/drawing/2014/main" id="{3E8CDB02-4760-4298-BC44-93A18EB02F13}"/>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57C0FD50-5E69-463E-A01B-65E9D864A386}"/>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04CBFB1D-37FD-419F-B98C-860BF5217905}"/>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 </a:t>
              </a:r>
            </a:p>
          </p:txBody>
        </p:sp>
        <p:pic>
          <p:nvPicPr>
            <p:cNvPr id="59" name="Picture 58">
              <a:extLst>
                <a:ext uri="{FF2B5EF4-FFF2-40B4-BE49-F238E27FC236}">
                  <a16:creationId xmlns:a16="http://schemas.microsoft.com/office/drawing/2014/main" id="{60B383F7-52C5-4FB7-AEC3-35A48D735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6F7667A6-1C16-4F0A-A162-61BD16E6BE6B}"/>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id="{0E8C29A9-4AAB-442C-A7A4-40DCCE0A9694}"/>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81520FE7-5699-4290-9C3C-51E0C60ECC6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AFD50D6F-822B-4109-8B0C-BA004A0B7145}"/>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 </a:t>
              </a:r>
            </a:p>
          </p:txBody>
        </p:sp>
        <p:pic>
          <p:nvPicPr>
            <p:cNvPr id="64" name="Picture 63">
              <a:extLst>
                <a:ext uri="{FF2B5EF4-FFF2-40B4-BE49-F238E27FC236}">
                  <a16:creationId xmlns:a16="http://schemas.microsoft.com/office/drawing/2014/main" id="{0376C61F-147B-441E-B32E-45D5BC1B66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sp>
        <p:nvSpPr>
          <p:cNvPr id="70" name="Rectangle 69">
            <a:extLst>
              <a:ext uri="{FF2B5EF4-FFF2-40B4-BE49-F238E27FC236}">
                <a16:creationId xmlns:a16="http://schemas.microsoft.com/office/drawing/2014/main" id="{990CE96C-B0E8-49CB-B717-EBFFECB66027}"/>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95" name="Group 94">
            <a:extLst>
              <a:ext uri="{FF2B5EF4-FFF2-40B4-BE49-F238E27FC236}">
                <a16:creationId xmlns:a16="http://schemas.microsoft.com/office/drawing/2014/main" id="{4E70D3F9-D583-4ACD-8480-0F4A65ED3C83}"/>
              </a:ext>
            </a:extLst>
          </p:cNvPr>
          <p:cNvGrpSpPr/>
          <p:nvPr/>
        </p:nvGrpSpPr>
        <p:grpSpPr>
          <a:xfrm>
            <a:off x="1049062" y="0"/>
            <a:ext cx="9574094" cy="6858000"/>
            <a:chOff x="491575" y="0"/>
            <a:chExt cx="9574094" cy="6858000"/>
          </a:xfrm>
        </p:grpSpPr>
        <p:sp>
          <p:nvSpPr>
            <p:cNvPr id="96" name="Rectangle 95">
              <a:extLst>
                <a:ext uri="{FF2B5EF4-FFF2-40B4-BE49-F238E27FC236}">
                  <a16:creationId xmlns:a16="http://schemas.microsoft.com/office/drawing/2014/main"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97" name="Freeform: Shape 96">
              <a:extLst>
                <a:ext uri="{FF2B5EF4-FFF2-40B4-BE49-F238E27FC236}">
                  <a16:creationId xmlns:a16="http://schemas.microsoft.com/office/drawing/2014/main"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8" name="TextBox 97">
              <a:extLst>
                <a:ext uri="{FF2B5EF4-FFF2-40B4-BE49-F238E27FC236}">
                  <a16:creationId xmlns:a16="http://schemas.microsoft.com/office/drawing/2014/main" id="{E3DB5570-AC77-4396-9748-4183DF7C8396}"/>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 </a:t>
              </a:r>
            </a:p>
          </p:txBody>
        </p:sp>
        <p:pic>
          <p:nvPicPr>
            <p:cNvPr id="99" name="Picture 98">
              <a:extLst>
                <a:ext uri="{FF2B5EF4-FFF2-40B4-BE49-F238E27FC236}">
                  <a16:creationId xmlns:a16="http://schemas.microsoft.com/office/drawing/2014/main" id="{F6ED4041-CDD9-443D-802E-47D4387906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71" name="Group 70">
            <a:extLst>
              <a:ext uri="{FF2B5EF4-FFF2-40B4-BE49-F238E27FC236}">
                <a16:creationId xmlns:a16="http://schemas.microsoft.com/office/drawing/2014/main" id="{E7044FAB-DB4A-4E59-B111-8CA4168E7FA4}"/>
              </a:ext>
            </a:extLst>
          </p:cNvPr>
          <p:cNvGrpSpPr/>
          <p:nvPr/>
        </p:nvGrpSpPr>
        <p:grpSpPr>
          <a:xfrm>
            <a:off x="-1780364" y="-1"/>
            <a:ext cx="11860720" cy="6858000"/>
            <a:chOff x="-2449883" y="-1"/>
            <a:chExt cx="11860720" cy="6858000"/>
          </a:xfrm>
        </p:grpSpPr>
        <p:sp>
          <p:nvSpPr>
            <p:cNvPr id="72" name="Rectangle 71">
              <a:extLst>
                <a:ext uri="{FF2B5EF4-FFF2-40B4-BE49-F238E27FC236}">
                  <a16:creationId xmlns:a16="http://schemas.microsoft.com/office/drawing/2014/main" id="{824F072A-08CC-4CC6-B5EF-C1833A244FA3}"/>
                </a:ext>
              </a:extLst>
            </p:cNvPr>
            <p:cNvSpPr/>
            <p:nvPr/>
          </p:nvSpPr>
          <p:spPr>
            <a:xfrm>
              <a:off x="-2449883" y="-1"/>
              <a:ext cx="118607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858AC381-BFD1-4A89-AE49-8ADC853A6849}"/>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 </a:t>
              </a:r>
            </a:p>
          </p:txBody>
        </p:sp>
        <p:pic>
          <p:nvPicPr>
            <p:cNvPr id="75" name="Picture 74">
              <a:extLst>
                <a:ext uri="{FF2B5EF4-FFF2-40B4-BE49-F238E27FC236}">
                  <a16:creationId xmlns:a16="http://schemas.microsoft.com/office/drawing/2014/main" id="{9DF2E944-82FA-495B-8A5C-9BDE263553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60E31D48-090A-4A9C-AF5C-4B0C49C47C7D}"/>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id="{3A79A714-CB74-4EFD-9BC1-A7F2F993842A}"/>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B006C60A-833A-41C2-A553-8132E7B3A7D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95AECC6C-A520-4756-9163-08D14835D791}"/>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 </a:t>
              </a:r>
            </a:p>
          </p:txBody>
        </p:sp>
        <p:pic>
          <p:nvPicPr>
            <p:cNvPr id="80" name="Picture 79">
              <a:extLst>
                <a:ext uri="{FF2B5EF4-FFF2-40B4-BE49-F238E27FC236}">
                  <a16:creationId xmlns:a16="http://schemas.microsoft.com/office/drawing/2014/main" id="{0F8A56B9-A504-4035-8439-53ED4617B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5" name="Picture 4">
            <a:extLst>
              <a:ext uri="{FF2B5EF4-FFF2-40B4-BE49-F238E27FC236}">
                <a16:creationId xmlns:a16="http://schemas.microsoft.com/office/drawing/2014/main" id="{C7FF5658-2DB8-4ECB-910A-760C8715CC9C}"/>
              </a:ext>
            </a:extLst>
          </p:cNvPr>
          <p:cNvPicPr>
            <a:picLocks noChangeAspect="1"/>
          </p:cNvPicPr>
          <p:nvPr/>
        </p:nvPicPr>
        <p:blipFill>
          <a:blip r:embed="rId3">
            <a:extLst>
              <a:ext uri="{28A0092B-C50C-407E-A947-70E740481C1C}">
                <a14:useLocalDpi xmlns:a14="http://schemas.microsoft.com/office/drawing/2010/main" val="0"/>
              </a:ext>
            </a:extLst>
          </a:blip>
          <a:srcRect l="6736" r="6736"/>
          <a:stretch/>
        </p:blipFill>
        <p:spPr>
          <a:xfrm>
            <a:off x="2513217" y="643123"/>
            <a:ext cx="5644760" cy="554666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6" name="TextBox 5">
            <a:extLst>
              <a:ext uri="{FF2B5EF4-FFF2-40B4-BE49-F238E27FC236}">
                <a16:creationId xmlns:a16="http://schemas.microsoft.com/office/drawing/2014/main" id="{AB36CBBE-CEF1-E2E2-8F4A-524ED387DEC7}"/>
              </a:ext>
            </a:extLst>
          </p:cNvPr>
          <p:cNvSpPr txBox="1"/>
          <p:nvPr/>
        </p:nvSpPr>
        <p:spPr>
          <a:xfrm>
            <a:off x="4027865" y="6217391"/>
            <a:ext cx="4859577" cy="369332"/>
          </a:xfrm>
          <a:prstGeom prst="rect">
            <a:avLst/>
          </a:prstGeom>
          <a:noFill/>
        </p:spPr>
        <p:txBody>
          <a:bodyPr wrap="square" rtlCol="0">
            <a:spAutoFit/>
          </a:bodyPr>
          <a:lstStyle/>
          <a:p>
            <a:r>
              <a:rPr lang="en-US" dirty="0"/>
              <a:t>Figure 2.5: Action part 1.</a:t>
            </a:r>
          </a:p>
        </p:txBody>
      </p:sp>
      <p:sp>
        <p:nvSpPr>
          <p:cNvPr id="7" name="TextBox 6">
            <a:extLst>
              <a:ext uri="{FF2B5EF4-FFF2-40B4-BE49-F238E27FC236}">
                <a16:creationId xmlns:a16="http://schemas.microsoft.com/office/drawing/2014/main" id="{F951D432-46D1-6658-031E-AD8861B50ED8}"/>
              </a:ext>
            </a:extLst>
          </p:cNvPr>
          <p:cNvSpPr txBox="1"/>
          <p:nvPr/>
        </p:nvSpPr>
        <p:spPr>
          <a:xfrm>
            <a:off x="4273357" y="96715"/>
            <a:ext cx="2452758" cy="523220"/>
          </a:xfrm>
          <a:prstGeom prst="rect">
            <a:avLst/>
          </a:prstGeom>
          <a:noFill/>
        </p:spPr>
        <p:txBody>
          <a:bodyPr wrap="square" rtlCol="0">
            <a:spAutoFit/>
          </a:bodyPr>
          <a:lstStyle/>
          <a:p>
            <a:r>
              <a:rPr lang="en-US" sz="2800" b="1" dirty="0"/>
              <a:t>Action part 1</a:t>
            </a:r>
          </a:p>
        </p:txBody>
      </p:sp>
    </p:spTree>
    <p:extLst>
      <p:ext uri="{BB962C8B-B14F-4D97-AF65-F5344CB8AC3E}">
        <p14:creationId xmlns:p14="http://schemas.microsoft.com/office/powerpoint/2010/main" val="401321243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10781169-B7A4-446E-BD33-B9650367A7F9}"/>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CED3AF08-30FC-4AFF-9C5C-99D0A7099514}"/>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99AF1FBA-9557-484A-B305-EE590A192E9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407E3AA2-679E-4924-AC1B-FE6C3A02C251}"/>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a:t>
              </a:r>
            </a:p>
          </p:txBody>
        </p:sp>
        <p:pic>
          <p:nvPicPr>
            <p:cNvPr id="54" name="Picture 53">
              <a:extLst>
                <a:ext uri="{FF2B5EF4-FFF2-40B4-BE49-F238E27FC236}">
                  <a16:creationId xmlns:a16="http://schemas.microsoft.com/office/drawing/2014/main" id="{CD9846FC-755F-4A0E-BAD3-A5D51C0E1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F00A67C9-4929-4EFF-9CB6-292640CD2738}"/>
              </a:ext>
            </a:extLst>
          </p:cNvPr>
          <p:cNvGrpSpPr/>
          <p:nvPr/>
        </p:nvGrpSpPr>
        <p:grpSpPr>
          <a:xfrm>
            <a:off x="226788" y="-2"/>
            <a:ext cx="11447501" cy="6858000"/>
            <a:chOff x="213096" y="0"/>
            <a:chExt cx="11447501" cy="6858000"/>
          </a:xfrm>
        </p:grpSpPr>
        <p:sp>
          <p:nvSpPr>
            <p:cNvPr id="56" name="Rectangle 55">
              <a:extLst>
                <a:ext uri="{FF2B5EF4-FFF2-40B4-BE49-F238E27FC236}">
                  <a16:creationId xmlns:a16="http://schemas.microsoft.com/office/drawing/2014/main" id="{3E8CDB02-4760-4298-BC44-93A18EB02F13}"/>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57C0FD50-5E69-463E-A01B-65E9D864A386}"/>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04CBFB1D-37FD-419F-B98C-860BF5217905}"/>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 </a:t>
              </a:r>
            </a:p>
          </p:txBody>
        </p:sp>
        <p:pic>
          <p:nvPicPr>
            <p:cNvPr id="59" name="Picture 58">
              <a:extLst>
                <a:ext uri="{FF2B5EF4-FFF2-40B4-BE49-F238E27FC236}">
                  <a16:creationId xmlns:a16="http://schemas.microsoft.com/office/drawing/2014/main" id="{60B383F7-52C5-4FB7-AEC3-35A48D735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6F7667A6-1C16-4F0A-A162-61BD16E6BE6B}"/>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id="{0E8C29A9-4AAB-442C-A7A4-40DCCE0A9694}"/>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81520FE7-5699-4290-9C3C-51E0C60ECC6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AFD50D6F-822B-4109-8B0C-BA004A0B7145}"/>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23 </a:t>
              </a:r>
            </a:p>
          </p:txBody>
        </p:sp>
        <p:pic>
          <p:nvPicPr>
            <p:cNvPr id="64" name="Picture 63">
              <a:extLst>
                <a:ext uri="{FF2B5EF4-FFF2-40B4-BE49-F238E27FC236}">
                  <a16:creationId xmlns:a16="http://schemas.microsoft.com/office/drawing/2014/main" id="{0376C61F-147B-441E-B32E-45D5BC1B66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95" name="Group 94">
            <a:extLst>
              <a:ext uri="{FF2B5EF4-FFF2-40B4-BE49-F238E27FC236}">
                <a16:creationId xmlns:a16="http://schemas.microsoft.com/office/drawing/2014/main" id="{4E70D3F9-D583-4ACD-8480-0F4A65ED3C83}"/>
              </a:ext>
            </a:extLst>
          </p:cNvPr>
          <p:cNvGrpSpPr/>
          <p:nvPr/>
        </p:nvGrpSpPr>
        <p:grpSpPr>
          <a:xfrm>
            <a:off x="1049062" y="0"/>
            <a:ext cx="9574094" cy="6858000"/>
            <a:chOff x="491575" y="0"/>
            <a:chExt cx="9574094" cy="6858000"/>
          </a:xfrm>
        </p:grpSpPr>
        <p:sp>
          <p:nvSpPr>
            <p:cNvPr id="96" name="Rectangle 95">
              <a:extLst>
                <a:ext uri="{FF2B5EF4-FFF2-40B4-BE49-F238E27FC236}">
                  <a16:creationId xmlns:a16="http://schemas.microsoft.com/office/drawing/2014/main"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97" name="Freeform: Shape 96">
              <a:extLst>
                <a:ext uri="{FF2B5EF4-FFF2-40B4-BE49-F238E27FC236}">
                  <a16:creationId xmlns:a16="http://schemas.microsoft.com/office/drawing/2014/main"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8" name="TextBox 97">
              <a:extLst>
                <a:ext uri="{FF2B5EF4-FFF2-40B4-BE49-F238E27FC236}">
                  <a16:creationId xmlns:a16="http://schemas.microsoft.com/office/drawing/2014/main" id="{E3DB5570-AC77-4396-9748-4183DF7C8396}"/>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 </a:t>
              </a:r>
            </a:p>
          </p:txBody>
        </p:sp>
        <p:pic>
          <p:nvPicPr>
            <p:cNvPr id="99" name="Picture 98">
              <a:extLst>
                <a:ext uri="{FF2B5EF4-FFF2-40B4-BE49-F238E27FC236}">
                  <a16:creationId xmlns:a16="http://schemas.microsoft.com/office/drawing/2014/main" id="{F6ED4041-CDD9-443D-802E-47D4387906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71" name="Group 70">
            <a:extLst>
              <a:ext uri="{FF2B5EF4-FFF2-40B4-BE49-F238E27FC236}">
                <a16:creationId xmlns:a16="http://schemas.microsoft.com/office/drawing/2014/main" id="{E7044FAB-DB4A-4E59-B111-8CA4168E7FA4}"/>
              </a:ext>
            </a:extLst>
          </p:cNvPr>
          <p:cNvGrpSpPr/>
          <p:nvPr/>
        </p:nvGrpSpPr>
        <p:grpSpPr>
          <a:xfrm>
            <a:off x="-1780364" y="-1"/>
            <a:ext cx="11860720" cy="6858000"/>
            <a:chOff x="-2449883" y="-1"/>
            <a:chExt cx="11860720" cy="6858000"/>
          </a:xfrm>
        </p:grpSpPr>
        <p:sp>
          <p:nvSpPr>
            <p:cNvPr id="72" name="Rectangle 71">
              <a:extLst>
                <a:ext uri="{FF2B5EF4-FFF2-40B4-BE49-F238E27FC236}">
                  <a16:creationId xmlns:a16="http://schemas.microsoft.com/office/drawing/2014/main" id="{824F072A-08CC-4CC6-B5EF-C1833A244FA3}"/>
                </a:ext>
              </a:extLst>
            </p:cNvPr>
            <p:cNvSpPr/>
            <p:nvPr/>
          </p:nvSpPr>
          <p:spPr>
            <a:xfrm>
              <a:off x="-2449883" y="-1"/>
              <a:ext cx="118607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858AC381-BFD1-4A89-AE49-8ADC853A6849}"/>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 </a:t>
              </a:r>
            </a:p>
          </p:txBody>
        </p:sp>
        <p:pic>
          <p:nvPicPr>
            <p:cNvPr id="75" name="Picture 74">
              <a:extLst>
                <a:ext uri="{FF2B5EF4-FFF2-40B4-BE49-F238E27FC236}">
                  <a16:creationId xmlns:a16="http://schemas.microsoft.com/office/drawing/2014/main" id="{9DF2E944-82FA-495B-8A5C-9BDE263553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60E31D48-090A-4A9C-AF5C-4B0C49C47C7D}"/>
              </a:ext>
            </a:extLst>
          </p:cNvPr>
          <p:cNvGrpSpPr/>
          <p:nvPr/>
        </p:nvGrpSpPr>
        <p:grpSpPr>
          <a:xfrm>
            <a:off x="-1786364" y="0"/>
            <a:ext cx="11335017" cy="6858000"/>
            <a:chOff x="-10744545" y="-1"/>
            <a:chExt cx="11335017" cy="6858000"/>
          </a:xfrm>
        </p:grpSpPr>
        <p:sp>
          <p:nvSpPr>
            <p:cNvPr id="77" name="Rectangle 76">
              <a:extLst>
                <a:ext uri="{FF2B5EF4-FFF2-40B4-BE49-F238E27FC236}">
                  <a16:creationId xmlns:a16="http://schemas.microsoft.com/office/drawing/2014/main" id="{3A79A714-CB74-4EFD-9BC1-A7F2F993842A}"/>
                </a:ext>
              </a:extLst>
            </p:cNvPr>
            <p:cNvSpPr/>
            <p:nvPr/>
          </p:nvSpPr>
          <p:spPr>
            <a:xfrm>
              <a:off x="-10744545" y="-1"/>
              <a:ext cx="11331017"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B006C60A-833A-41C2-A553-8132E7B3A7D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95AECC6C-A520-4756-9163-08D14835D791}"/>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View&amp; Quit</a:t>
              </a:r>
            </a:p>
          </p:txBody>
        </p:sp>
        <p:pic>
          <p:nvPicPr>
            <p:cNvPr id="80" name="Picture 79">
              <a:extLst>
                <a:ext uri="{FF2B5EF4-FFF2-40B4-BE49-F238E27FC236}">
                  <a16:creationId xmlns:a16="http://schemas.microsoft.com/office/drawing/2014/main" id="{0F8A56B9-A504-4035-8439-53ED4617B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2" name="Picture 1">
            <a:extLst>
              <a:ext uri="{FF2B5EF4-FFF2-40B4-BE49-F238E27FC236}">
                <a16:creationId xmlns:a16="http://schemas.microsoft.com/office/drawing/2014/main" id="{DD15BDEC-287D-5B93-9AC2-318F39AB5422}"/>
              </a:ext>
            </a:extLst>
          </p:cNvPr>
          <p:cNvPicPr>
            <a:picLocks noChangeAspect="1"/>
          </p:cNvPicPr>
          <p:nvPr/>
        </p:nvPicPr>
        <p:blipFill rotWithShape="1">
          <a:blip r:embed="rId3">
            <a:extLst>
              <a:ext uri="{28A0092B-C50C-407E-A947-70E740481C1C}">
                <a14:useLocalDpi xmlns:a14="http://schemas.microsoft.com/office/drawing/2010/main" val="0"/>
              </a:ext>
            </a:extLst>
          </a:blip>
          <a:srcRect l="-850" t="-85" b="-568"/>
          <a:stretch/>
        </p:blipFill>
        <p:spPr>
          <a:xfrm>
            <a:off x="-1573822" y="1063869"/>
            <a:ext cx="4870908" cy="36576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3" name="TextBox 2">
            <a:extLst>
              <a:ext uri="{FF2B5EF4-FFF2-40B4-BE49-F238E27FC236}">
                <a16:creationId xmlns:a16="http://schemas.microsoft.com/office/drawing/2014/main" id="{4A15D61A-ED84-D43B-EF59-86C58BF79A9A}"/>
              </a:ext>
            </a:extLst>
          </p:cNvPr>
          <p:cNvSpPr txBox="1"/>
          <p:nvPr/>
        </p:nvSpPr>
        <p:spPr>
          <a:xfrm>
            <a:off x="-1301263" y="5090747"/>
            <a:ext cx="3144319" cy="369332"/>
          </a:xfrm>
          <a:prstGeom prst="rect">
            <a:avLst/>
          </a:prstGeom>
          <a:noFill/>
        </p:spPr>
        <p:txBody>
          <a:bodyPr wrap="square" rtlCol="0">
            <a:spAutoFit/>
          </a:bodyPr>
          <a:lstStyle/>
          <a:p>
            <a:r>
              <a:rPr lang="en-US" b="1" dirty="0"/>
              <a:t>Figure 3.6: View-Books.</a:t>
            </a:r>
          </a:p>
        </p:txBody>
      </p:sp>
      <p:grpSp>
        <p:nvGrpSpPr>
          <p:cNvPr id="4" name="Group 3">
            <a:extLst>
              <a:ext uri="{FF2B5EF4-FFF2-40B4-BE49-F238E27FC236}">
                <a16:creationId xmlns:a16="http://schemas.microsoft.com/office/drawing/2014/main" id="{0705FCF4-9072-338E-2195-4A03D1D9D566}"/>
              </a:ext>
            </a:extLst>
          </p:cNvPr>
          <p:cNvGrpSpPr/>
          <p:nvPr/>
        </p:nvGrpSpPr>
        <p:grpSpPr>
          <a:xfrm>
            <a:off x="-1783433" y="0"/>
            <a:ext cx="11335017" cy="6858000"/>
            <a:chOff x="-10744545" y="-1"/>
            <a:chExt cx="11335017" cy="6858000"/>
          </a:xfrm>
        </p:grpSpPr>
        <p:sp>
          <p:nvSpPr>
            <p:cNvPr id="5" name="Rectangle 4">
              <a:extLst>
                <a:ext uri="{FF2B5EF4-FFF2-40B4-BE49-F238E27FC236}">
                  <a16:creationId xmlns:a16="http://schemas.microsoft.com/office/drawing/2014/main" id="{DAAE226D-73B4-3FF4-BFEC-6F28A1B944FD}"/>
                </a:ext>
              </a:extLst>
            </p:cNvPr>
            <p:cNvSpPr/>
            <p:nvPr/>
          </p:nvSpPr>
          <p:spPr>
            <a:xfrm>
              <a:off x="-10744545" y="-1"/>
              <a:ext cx="11331017"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 name="Freeform: Shape 5">
              <a:extLst>
                <a:ext uri="{FF2B5EF4-FFF2-40B4-BE49-F238E27FC236}">
                  <a16:creationId xmlns:a16="http://schemas.microsoft.com/office/drawing/2014/main" id="{5B94A2B5-3B9B-FE56-3A12-ABD0EBD4CC9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 name="TextBox 6">
              <a:extLst>
                <a:ext uri="{FF2B5EF4-FFF2-40B4-BE49-F238E27FC236}">
                  <a16:creationId xmlns:a16="http://schemas.microsoft.com/office/drawing/2014/main" id="{022E66EE-2C08-72B2-4D87-6893766BFD5D}"/>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 </a:t>
              </a:r>
            </a:p>
          </p:txBody>
        </p:sp>
        <p:pic>
          <p:nvPicPr>
            <p:cNvPr id="8" name="Picture 7">
              <a:extLst>
                <a:ext uri="{FF2B5EF4-FFF2-40B4-BE49-F238E27FC236}">
                  <a16:creationId xmlns:a16="http://schemas.microsoft.com/office/drawing/2014/main" id="{001ACC2D-4EC6-A048-22FB-8F09EA4DE3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sp>
        <p:nvSpPr>
          <p:cNvPr id="10" name="TextBox 9">
            <a:extLst>
              <a:ext uri="{FF2B5EF4-FFF2-40B4-BE49-F238E27FC236}">
                <a16:creationId xmlns:a16="http://schemas.microsoft.com/office/drawing/2014/main" id="{07D9B822-8CCD-3107-5854-08ED352AF883}"/>
              </a:ext>
            </a:extLst>
          </p:cNvPr>
          <p:cNvSpPr txBox="1"/>
          <p:nvPr/>
        </p:nvSpPr>
        <p:spPr>
          <a:xfrm>
            <a:off x="2572478" y="6403210"/>
            <a:ext cx="2601345" cy="369332"/>
          </a:xfrm>
          <a:prstGeom prst="rect">
            <a:avLst/>
          </a:prstGeom>
          <a:noFill/>
        </p:spPr>
        <p:txBody>
          <a:bodyPr wrap="square" rtlCol="0">
            <a:spAutoFit/>
          </a:bodyPr>
          <a:lstStyle/>
          <a:p>
            <a:r>
              <a:rPr lang="en-US" dirty="0"/>
              <a:t>Figure 2.6: Action part 2.</a:t>
            </a:r>
          </a:p>
        </p:txBody>
      </p:sp>
      <p:sp>
        <p:nvSpPr>
          <p:cNvPr id="13" name="TextBox 12">
            <a:extLst>
              <a:ext uri="{FF2B5EF4-FFF2-40B4-BE49-F238E27FC236}">
                <a16:creationId xmlns:a16="http://schemas.microsoft.com/office/drawing/2014/main" id="{07D946AD-6F36-E205-ED17-8FCCE3853A58}"/>
              </a:ext>
            </a:extLst>
          </p:cNvPr>
          <p:cNvSpPr txBox="1"/>
          <p:nvPr/>
        </p:nvSpPr>
        <p:spPr>
          <a:xfrm>
            <a:off x="3499339" y="237392"/>
            <a:ext cx="3525715" cy="523220"/>
          </a:xfrm>
          <a:prstGeom prst="rect">
            <a:avLst/>
          </a:prstGeom>
          <a:noFill/>
        </p:spPr>
        <p:txBody>
          <a:bodyPr wrap="square" rtlCol="0">
            <a:spAutoFit/>
          </a:bodyPr>
          <a:lstStyle/>
          <a:p>
            <a:r>
              <a:rPr lang="en-US" sz="2800" b="1" dirty="0"/>
              <a:t>Action part 2</a:t>
            </a:r>
          </a:p>
        </p:txBody>
      </p:sp>
      <p:pic>
        <p:nvPicPr>
          <p:cNvPr id="11" name="Picture 10">
            <a:extLst>
              <a:ext uri="{FF2B5EF4-FFF2-40B4-BE49-F238E27FC236}">
                <a16:creationId xmlns:a16="http://schemas.microsoft.com/office/drawing/2014/main" id="{88D2FDC7-2B10-8ADE-7ECA-EEA3350F7389}"/>
              </a:ext>
            </a:extLst>
          </p:cNvPr>
          <p:cNvPicPr>
            <a:picLocks noChangeAspect="1"/>
          </p:cNvPicPr>
          <p:nvPr/>
        </p:nvPicPr>
        <p:blipFill rotWithShape="1">
          <a:blip r:embed="rId4">
            <a:extLst>
              <a:ext uri="{28A0092B-C50C-407E-A947-70E740481C1C}">
                <a14:useLocalDpi xmlns:a14="http://schemas.microsoft.com/office/drawing/2010/main" val="0"/>
              </a:ext>
            </a:extLst>
          </a:blip>
          <a:srcRect t="3981" b="-16"/>
          <a:stretch/>
        </p:blipFill>
        <p:spPr>
          <a:xfrm>
            <a:off x="2021984" y="713165"/>
            <a:ext cx="5125915" cy="565345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232840120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D851E6-4D93-4808-875B-521FE45F88B6}"/>
              </a:ext>
            </a:extLst>
          </p:cNvPr>
          <p:cNvSpPr/>
          <p:nvPr/>
        </p:nvSpPr>
        <p:spPr>
          <a:xfrm>
            <a:off x="947220" y="1617519"/>
            <a:ext cx="4572000" cy="4571999"/>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E64CA526-6677-4417-AB92-4A5730C2CFBB}"/>
              </a:ext>
            </a:extLst>
          </p:cNvPr>
          <p:cNvGrpSpPr/>
          <p:nvPr/>
        </p:nvGrpSpPr>
        <p:grpSpPr>
          <a:xfrm>
            <a:off x="1113135" y="1856802"/>
            <a:ext cx="4281443" cy="3143782"/>
            <a:chOff x="1265855" y="3655797"/>
            <a:chExt cx="2855019" cy="901111"/>
          </a:xfrm>
        </p:grpSpPr>
        <p:sp>
          <p:nvSpPr>
            <p:cNvPr id="5" name="TextBox 4">
              <a:extLst>
                <a:ext uri="{FF2B5EF4-FFF2-40B4-BE49-F238E27FC236}">
                  <a16:creationId xmlns:a16="http://schemas.microsoft.com/office/drawing/2014/main" id="{46A1E12B-F817-436F-94E2-5F7731E01E0A}"/>
                </a:ext>
              </a:extLst>
            </p:cNvPr>
            <p:cNvSpPr txBox="1"/>
            <p:nvPr/>
          </p:nvSpPr>
          <p:spPr>
            <a:xfrm>
              <a:off x="1265855" y="3895267"/>
              <a:ext cx="2855019" cy="661641"/>
            </a:xfrm>
            <a:prstGeom prst="rect">
              <a:avLst/>
            </a:prstGeom>
            <a:noFill/>
          </p:spPr>
          <p:txBody>
            <a:bodyPr wrap="square" rtlCol="0">
              <a:spAutoFit/>
            </a:bodyPr>
            <a:lstStyle/>
            <a:p>
              <a:pPr algn="ctr"/>
              <a:r>
                <a:rPr lang="en-US" dirty="0"/>
                <a:t>The project integrates </a:t>
              </a:r>
              <a:r>
                <a:rPr lang="en-US" dirty="0" err="1"/>
                <a:t>Tkinter</a:t>
              </a:r>
              <a:r>
                <a:rPr lang="en-US" dirty="0"/>
                <a:t> for a user-friendly GUI, Speech Recognition for voice input, and executes various commands effectively. Basic error handling is present, but improvements are needed for smoother operation. Modular integration allows for easy maintenance and enhancements.</a:t>
              </a:r>
              <a:endParaRPr lang="en-US"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endParaRPr>
            </a:p>
          </p:txBody>
        </p:sp>
        <p:sp>
          <p:nvSpPr>
            <p:cNvPr id="6" name="TextBox 5">
              <a:extLst>
                <a:ext uri="{FF2B5EF4-FFF2-40B4-BE49-F238E27FC236}">
                  <a16:creationId xmlns:a16="http://schemas.microsoft.com/office/drawing/2014/main" id="{50879957-CD43-4A95-845A-AE2DBCE441EC}"/>
                </a:ext>
              </a:extLst>
            </p:cNvPr>
            <p:cNvSpPr txBox="1"/>
            <p:nvPr/>
          </p:nvSpPr>
          <p:spPr>
            <a:xfrm>
              <a:off x="1329054" y="3655797"/>
              <a:ext cx="2689700" cy="149972"/>
            </a:xfrm>
            <a:prstGeom prst="rect">
              <a:avLst/>
            </a:prstGeom>
            <a:noFill/>
          </p:spPr>
          <p:txBody>
            <a:bodyPr wrap="square" rtlCol="0">
              <a:spAutoFit/>
            </a:bodyPr>
            <a:lstStyle/>
            <a:p>
              <a:pPr algn="ctr"/>
              <a:r>
                <a:rPr lang="en-US" sz="2800" b="1" dirty="0">
                  <a:solidFill>
                    <a:srgbClr val="F25245"/>
                  </a:solidFill>
                  <a:latin typeface="Tw Cen MT" panose="020B0602020104020603" pitchFamily="34" charset="0"/>
                  <a:ea typeface="Tahoma" panose="020B0604030504040204" pitchFamily="34" charset="0"/>
                  <a:cs typeface="Arial" panose="020B0604020202020204" pitchFamily="34" charset="0"/>
                </a:rPr>
                <a:t>Result Analysis</a:t>
              </a:r>
            </a:p>
          </p:txBody>
        </p:sp>
      </p:grpSp>
      <p:cxnSp>
        <p:nvCxnSpPr>
          <p:cNvPr id="8" name="Straight Connector 7">
            <a:extLst>
              <a:ext uri="{FF2B5EF4-FFF2-40B4-BE49-F238E27FC236}">
                <a16:creationId xmlns:a16="http://schemas.microsoft.com/office/drawing/2014/main" id="{58106A27-B64D-45C9-9E26-0763F3404A91}"/>
              </a:ext>
            </a:extLst>
          </p:cNvPr>
          <p:cNvCxnSpPr>
            <a:cxnSpLocks/>
          </p:cNvCxnSpPr>
          <p:nvPr/>
        </p:nvCxnSpPr>
        <p:spPr>
          <a:xfrm>
            <a:off x="931327" y="1617784"/>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B32DBFD-68B8-4B30-B445-9953926E7EC5}"/>
              </a:ext>
            </a:extLst>
          </p:cNvPr>
          <p:cNvCxnSpPr>
            <a:cxnSpLocks/>
          </p:cNvCxnSpPr>
          <p:nvPr/>
        </p:nvCxnSpPr>
        <p:spPr>
          <a:xfrm rot="16200000">
            <a:off x="1481395" y="1066353"/>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D336D1D-5BC9-4EAC-8660-D4B2BBD4C548}"/>
              </a:ext>
            </a:extLst>
          </p:cNvPr>
          <p:cNvCxnSpPr>
            <a:cxnSpLocks/>
          </p:cNvCxnSpPr>
          <p:nvPr/>
        </p:nvCxnSpPr>
        <p:spPr>
          <a:xfrm rot="10800000">
            <a:off x="5524288" y="5089025"/>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A80407B-06C8-44FD-94F4-573761D0C6B2}"/>
              </a:ext>
            </a:extLst>
          </p:cNvPr>
          <p:cNvCxnSpPr>
            <a:cxnSpLocks/>
          </p:cNvCxnSpPr>
          <p:nvPr/>
        </p:nvCxnSpPr>
        <p:spPr>
          <a:xfrm rot="5400000">
            <a:off x="4971839" y="5640456"/>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2A9CF0A-4D9B-42A8-BDD0-D22963B1A7A3}"/>
              </a:ext>
            </a:extLst>
          </p:cNvPr>
          <p:cNvSpPr/>
          <p:nvPr/>
        </p:nvSpPr>
        <p:spPr>
          <a:xfrm>
            <a:off x="6695084" y="1627246"/>
            <a:ext cx="4554910" cy="4580545"/>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77FBED71-B48C-4C31-BD90-1A57671E60D6}"/>
              </a:ext>
            </a:extLst>
          </p:cNvPr>
          <p:cNvGrpSpPr/>
          <p:nvPr/>
        </p:nvGrpSpPr>
        <p:grpSpPr>
          <a:xfrm>
            <a:off x="6818700" y="1906636"/>
            <a:ext cx="4275105" cy="3122356"/>
            <a:chOff x="4645680" y="2111281"/>
            <a:chExt cx="2856494" cy="2255260"/>
          </a:xfrm>
        </p:grpSpPr>
        <p:sp>
          <p:nvSpPr>
            <p:cNvPr id="15" name="TextBox 14">
              <a:extLst>
                <a:ext uri="{FF2B5EF4-FFF2-40B4-BE49-F238E27FC236}">
                  <a16:creationId xmlns:a16="http://schemas.microsoft.com/office/drawing/2014/main" id="{05486746-4BC5-4B66-9B57-DC9289CB4A5E}"/>
                </a:ext>
              </a:extLst>
            </p:cNvPr>
            <p:cNvSpPr txBox="1"/>
            <p:nvPr/>
          </p:nvSpPr>
          <p:spPr>
            <a:xfrm>
              <a:off x="4647155" y="2699252"/>
              <a:ext cx="2855019" cy="1667289"/>
            </a:xfrm>
            <a:prstGeom prst="rect">
              <a:avLst/>
            </a:prstGeom>
            <a:noFill/>
          </p:spPr>
          <p:txBody>
            <a:bodyPr wrap="square" rtlCol="0">
              <a:spAutoFit/>
            </a:bodyPr>
            <a:lstStyle/>
            <a:p>
              <a:pPr algn="ctr"/>
              <a:r>
                <a:rPr lang="en-US" dirty="0"/>
                <a:t>MD Dulal Hossain's desktop voice assistant integrates GUI, speech recognition, and functional actions effectively, offering a user-friendly interface for manual and voice interactions. While executing various commands, improvements in error handling, functionality expansion, and user experience refinement are suggested.</a:t>
              </a:r>
              <a:endParaRPr lang="en-US" dirty="0">
                <a:latin typeface="Tw Cen MT" panose="020B0602020104020603" pitchFamily="34" charset="0"/>
                <a:ea typeface="Tahoma" panose="020B060403050404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FE6BED11-9D5E-498B-95B8-CA1C624F3D37}"/>
                </a:ext>
              </a:extLst>
            </p:cNvPr>
            <p:cNvSpPr txBox="1"/>
            <p:nvPr/>
          </p:nvSpPr>
          <p:spPr>
            <a:xfrm>
              <a:off x="4645680" y="2111281"/>
              <a:ext cx="2689700" cy="377919"/>
            </a:xfrm>
            <a:prstGeom prst="rect">
              <a:avLst/>
            </a:prstGeom>
            <a:noFill/>
          </p:spPr>
          <p:txBody>
            <a:bodyPr wrap="square" rtlCol="0">
              <a:spAutoFit/>
            </a:bodyPr>
            <a:lstStyle/>
            <a:p>
              <a:pPr algn="ctr"/>
              <a:r>
                <a:rPr lang="en-US" sz="2800" b="1" dirty="0">
                  <a:solidFill>
                    <a:srgbClr val="FFA956"/>
                  </a:solidFill>
                  <a:latin typeface="Tw Cen MT" panose="020B0602020104020603" pitchFamily="34" charset="0"/>
                  <a:ea typeface="Tahoma" panose="020B0604030504040204" pitchFamily="34" charset="0"/>
                  <a:cs typeface="Arial" panose="020B0604020202020204" pitchFamily="34" charset="0"/>
                </a:rPr>
                <a:t>Testing</a:t>
              </a:r>
            </a:p>
          </p:txBody>
        </p:sp>
      </p:grpSp>
      <p:cxnSp>
        <p:nvCxnSpPr>
          <p:cNvPr id="18" name="Straight Connector 17">
            <a:extLst>
              <a:ext uri="{FF2B5EF4-FFF2-40B4-BE49-F238E27FC236}">
                <a16:creationId xmlns:a16="http://schemas.microsoft.com/office/drawing/2014/main" id="{6E7D2F38-127E-488B-9382-9575A01F1973}"/>
              </a:ext>
            </a:extLst>
          </p:cNvPr>
          <p:cNvCxnSpPr>
            <a:cxnSpLocks/>
          </p:cNvCxnSpPr>
          <p:nvPr/>
        </p:nvCxnSpPr>
        <p:spPr>
          <a:xfrm>
            <a:off x="6674634" y="1584784"/>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2DA4A32-10BE-4B54-9C84-40C9B34C1334}"/>
              </a:ext>
            </a:extLst>
          </p:cNvPr>
          <p:cNvCxnSpPr>
            <a:cxnSpLocks/>
          </p:cNvCxnSpPr>
          <p:nvPr/>
        </p:nvCxnSpPr>
        <p:spPr>
          <a:xfrm rot="16200000">
            <a:off x="7224702" y="1033353"/>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3DF652-D686-4680-A890-91D4BEE50FA6}"/>
              </a:ext>
            </a:extLst>
          </p:cNvPr>
          <p:cNvCxnSpPr>
            <a:cxnSpLocks/>
          </p:cNvCxnSpPr>
          <p:nvPr/>
        </p:nvCxnSpPr>
        <p:spPr>
          <a:xfrm rot="10800000">
            <a:off x="11276141" y="5107298"/>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510E53A-D49B-46BA-BDED-AB6DFD5C2A4A}"/>
              </a:ext>
            </a:extLst>
          </p:cNvPr>
          <p:cNvCxnSpPr>
            <a:cxnSpLocks/>
          </p:cNvCxnSpPr>
          <p:nvPr/>
        </p:nvCxnSpPr>
        <p:spPr>
          <a:xfrm rot="5400000">
            <a:off x="10726073" y="5658729"/>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D18FC2E-4BDA-42B6-87D0-B488A86F7ACD}"/>
              </a:ext>
            </a:extLst>
          </p:cNvPr>
          <p:cNvSpPr txBox="1"/>
          <p:nvPr/>
        </p:nvSpPr>
        <p:spPr>
          <a:xfrm>
            <a:off x="3670667" y="336300"/>
            <a:ext cx="4389195"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Performance</a:t>
            </a:r>
          </a:p>
        </p:txBody>
      </p:sp>
    </p:spTree>
    <p:extLst>
      <p:ext uri="{BB962C8B-B14F-4D97-AF65-F5344CB8AC3E}">
        <p14:creationId xmlns:p14="http://schemas.microsoft.com/office/powerpoint/2010/main" val="2195716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childTnLst>
                          </p:cTn>
                        </p:par>
                        <p:par>
                          <p:cTn id="8" fill="hold">
                            <p:stCondLst>
                              <p:cond delay="250"/>
                            </p:stCondLst>
                            <p:childTnLst>
                              <p:par>
                                <p:cTn id="9" presetID="22"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250"/>
                                        <p:tgtEl>
                                          <p:spTgt spid="8"/>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250"/>
                                        <p:tgtEl>
                                          <p:spTgt spid="9"/>
                                        </p:tgtEl>
                                      </p:cBhvr>
                                    </p:animEffect>
                                  </p:childTnLst>
                                </p:cTn>
                              </p:par>
                            </p:childTnLst>
                          </p:cTn>
                        </p:par>
                        <p:par>
                          <p:cTn id="16" fill="hold">
                            <p:stCondLst>
                              <p:cond delay="750"/>
                            </p:stCondLst>
                            <p:childTnLst>
                              <p:par>
                                <p:cTn id="17" presetID="22" presetClass="entr" presetSubtype="1"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250"/>
                                        <p:tgtEl>
                                          <p:spTgt spid="12"/>
                                        </p:tgtEl>
                                      </p:cBhvr>
                                    </p:animEffect>
                                  </p:childTnLst>
                                </p:cTn>
                              </p:par>
                            </p:childTnLst>
                          </p:cTn>
                        </p:par>
                        <p:par>
                          <p:cTn id="20" fill="hold">
                            <p:stCondLst>
                              <p:cond delay="1000"/>
                            </p:stCondLst>
                            <p:childTnLst>
                              <p:par>
                                <p:cTn id="21" presetID="22" presetClass="entr" presetSubtype="2"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right)">
                                      <p:cBhvr>
                                        <p:cTn id="23" dur="250"/>
                                        <p:tgtEl>
                                          <p:spTgt spid="13"/>
                                        </p:tgtEl>
                                      </p:cBhvr>
                                    </p:animEffect>
                                  </p:childTnLst>
                                </p:cTn>
                              </p:par>
                            </p:childTnLst>
                          </p:cTn>
                        </p:par>
                        <p:par>
                          <p:cTn id="24" fill="hold">
                            <p:stCondLst>
                              <p:cond delay="1250"/>
                            </p:stCondLst>
                            <p:childTnLst>
                              <p:par>
                                <p:cTn id="25" presetID="42" presetClass="entr" presetSubtype="0"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250"/>
                                        <p:tgtEl>
                                          <p:spTgt spid="14"/>
                                        </p:tgtEl>
                                      </p:cBhvr>
                                    </p:animEffect>
                                  </p:childTnLst>
                                </p:cTn>
                              </p:par>
                            </p:childTnLst>
                          </p:cTn>
                        </p:par>
                        <p:par>
                          <p:cTn id="35" fill="hold">
                            <p:stCondLst>
                              <p:cond delay="250"/>
                            </p:stCondLst>
                            <p:childTnLst>
                              <p:par>
                                <p:cTn id="36" presetID="22" presetClass="entr" presetSubtype="4"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down)">
                                      <p:cBhvr>
                                        <p:cTn id="38" dur="250"/>
                                        <p:tgtEl>
                                          <p:spTgt spid="18"/>
                                        </p:tgtEl>
                                      </p:cBhvr>
                                    </p:animEffect>
                                  </p:childTnLst>
                                </p:cTn>
                              </p:par>
                            </p:childTnLst>
                          </p:cTn>
                        </p:par>
                        <p:par>
                          <p:cTn id="39" fill="hold">
                            <p:stCondLst>
                              <p:cond delay="500"/>
                            </p:stCondLst>
                            <p:childTnLst>
                              <p:par>
                                <p:cTn id="40" presetID="22" presetClass="entr" presetSubtype="8" fill="hold" nodeType="after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left)">
                                      <p:cBhvr>
                                        <p:cTn id="42" dur="250"/>
                                        <p:tgtEl>
                                          <p:spTgt spid="19"/>
                                        </p:tgtEl>
                                      </p:cBhvr>
                                    </p:animEffect>
                                  </p:childTnLst>
                                </p:cTn>
                              </p:par>
                            </p:childTnLst>
                          </p:cTn>
                        </p:par>
                        <p:par>
                          <p:cTn id="43" fill="hold">
                            <p:stCondLst>
                              <p:cond delay="750"/>
                            </p:stCondLst>
                            <p:childTnLst>
                              <p:par>
                                <p:cTn id="44" presetID="22" presetClass="entr" presetSubtype="1" fill="hold" nodeType="after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wipe(up)">
                                      <p:cBhvr>
                                        <p:cTn id="46" dur="250"/>
                                        <p:tgtEl>
                                          <p:spTgt spid="21"/>
                                        </p:tgtEl>
                                      </p:cBhvr>
                                    </p:animEffect>
                                  </p:childTnLst>
                                </p:cTn>
                              </p:par>
                            </p:childTnLst>
                          </p:cTn>
                        </p:par>
                        <p:par>
                          <p:cTn id="47" fill="hold">
                            <p:stCondLst>
                              <p:cond delay="1000"/>
                            </p:stCondLst>
                            <p:childTnLst>
                              <p:par>
                                <p:cTn id="48" presetID="22" presetClass="entr" presetSubtype="2" fill="hold"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right)">
                                      <p:cBhvr>
                                        <p:cTn id="50" dur="250"/>
                                        <p:tgtEl>
                                          <p:spTgt spid="22"/>
                                        </p:tgtEl>
                                      </p:cBhvr>
                                    </p:animEffect>
                                  </p:childTnLst>
                                </p:cTn>
                              </p:par>
                            </p:childTnLst>
                          </p:cTn>
                        </p:par>
                        <p:par>
                          <p:cTn id="51" fill="hold">
                            <p:stCondLst>
                              <p:cond delay="1250"/>
                            </p:stCondLst>
                            <p:childTnLst>
                              <p:par>
                                <p:cTn id="52" presetID="42" presetClass="entr" presetSubtype="0" fill="hold" nodeType="after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1000"/>
                                        <p:tgtEl>
                                          <p:spTgt spid="3"/>
                                        </p:tgtEl>
                                      </p:cBhvr>
                                    </p:animEffect>
                                    <p:anim calcmode="lin" valueType="num">
                                      <p:cBhvr>
                                        <p:cTn id="55" dur="1000" fill="hold"/>
                                        <p:tgtEl>
                                          <p:spTgt spid="3"/>
                                        </p:tgtEl>
                                        <p:attrNameLst>
                                          <p:attrName>ppt_x</p:attrName>
                                        </p:attrNameLst>
                                      </p:cBhvr>
                                      <p:tavLst>
                                        <p:tav tm="0">
                                          <p:val>
                                            <p:strVal val="#ppt_x"/>
                                          </p:val>
                                        </p:tav>
                                        <p:tav tm="100000">
                                          <p:val>
                                            <p:strVal val="#ppt_x"/>
                                          </p:val>
                                        </p:tav>
                                      </p:tavLst>
                                    </p:anim>
                                    <p:anim calcmode="lin" valueType="num">
                                      <p:cBhvr>
                                        <p:cTn id="5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9EB0FD16-689C-476C-8309-C7173C257513}"/>
              </a:ext>
            </a:extLst>
          </p:cNvPr>
          <p:cNvSpPr txBox="1"/>
          <p:nvPr/>
        </p:nvSpPr>
        <p:spPr>
          <a:xfrm>
            <a:off x="4876404" y="1487760"/>
            <a:ext cx="4751173" cy="1631216"/>
          </a:xfrm>
          <a:prstGeom prst="rect">
            <a:avLst/>
          </a:prstGeom>
          <a:noFill/>
        </p:spPr>
        <p:txBody>
          <a:bodyPr wrap="square" rtlCol="0">
            <a:spAutoFit/>
          </a:bodyPr>
          <a:lstStyle/>
          <a:p>
            <a:pPr algn="ctr"/>
            <a:r>
              <a:rPr lang="en-US" sz="10000" dirty="0">
                <a:solidFill>
                  <a:srgbClr val="FF5969"/>
                </a:solidFill>
                <a:latin typeface="Tw Cen MT" panose="020B0602020104020603" pitchFamily="34" charset="0"/>
              </a:rPr>
              <a:t>Testing</a:t>
            </a:r>
          </a:p>
        </p:txBody>
      </p:sp>
      <p:grpSp>
        <p:nvGrpSpPr>
          <p:cNvPr id="51" name="Group 50">
            <a:extLst>
              <a:ext uri="{FF2B5EF4-FFF2-40B4-BE49-F238E27FC236}">
                <a16:creationId xmlns:a16="http://schemas.microsoft.com/office/drawing/2014/main" id="{312CB825-EAFB-4901-8C7E-D5477E0D31C8}"/>
              </a:ext>
            </a:extLst>
          </p:cNvPr>
          <p:cNvGrpSpPr/>
          <p:nvPr/>
        </p:nvGrpSpPr>
        <p:grpSpPr>
          <a:xfrm>
            <a:off x="5185559" y="3404040"/>
            <a:ext cx="4140553" cy="451824"/>
            <a:chOff x="4679586" y="878988"/>
            <a:chExt cx="1745757" cy="190500"/>
          </a:xfrm>
        </p:grpSpPr>
        <p:sp>
          <p:nvSpPr>
            <p:cNvPr id="52" name="Oval 51">
              <a:extLst>
                <a:ext uri="{FF2B5EF4-FFF2-40B4-BE49-F238E27FC236}">
                  <a16:creationId xmlns:a16="http://schemas.microsoft.com/office/drawing/2014/main" id="{A88C5CD2-8D88-4E1A-968C-C3E256B4316C}"/>
                </a:ext>
              </a:extLst>
            </p:cNvPr>
            <p:cNvSpPr/>
            <p:nvPr/>
          </p:nvSpPr>
          <p:spPr>
            <a:xfrm>
              <a:off x="4679586" y="878988"/>
              <a:ext cx="190500" cy="190500"/>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39CA212B-3524-454E-9129-17FD0E8983F0}"/>
                </a:ext>
              </a:extLst>
            </p:cNvPr>
            <p:cNvSpPr/>
            <p:nvPr/>
          </p:nvSpPr>
          <p:spPr>
            <a:xfrm>
              <a:off x="4990736" y="878988"/>
              <a:ext cx="190500" cy="190500"/>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6487D07D-4424-43AA-9CF5-4A04A38B6C2D}"/>
                </a:ext>
              </a:extLst>
            </p:cNvPr>
            <p:cNvSpPr/>
            <p:nvPr/>
          </p:nvSpPr>
          <p:spPr>
            <a:xfrm>
              <a:off x="5301522" y="878988"/>
              <a:ext cx="190500" cy="190500"/>
            </a:xfrm>
            <a:prstGeom prst="ellipse">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Oval 54">
              <a:extLst>
                <a:ext uri="{FF2B5EF4-FFF2-40B4-BE49-F238E27FC236}">
                  <a16:creationId xmlns:a16="http://schemas.microsoft.com/office/drawing/2014/main" id="{51E021E3-C26E-4AB9-81EB-239E3D1BBAB2}"/>
                </a:ext>
              </a:extLst>
            </p:cNvPr>
            <p:cNvSpPr/>
            <p:nvPr/>
          </p:nvSpPr>
          <p:spPr>
            <a:xfrm>
              <a:off x="5612308" y="878988"/>
              <a:ext cx="190500" cy="190500"/>
            </a:xfrm>
            <a:prstGeom prst="ellipse">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85AD4D6E-2D38-486B-8F61-738D1E4773C2}"/>
                </a:ext>
              </a:extLst>
            </p:cNvPr>
            <p:cNvSpPr/>
            <p:nvPr/>
          </p:nvSpPr>
          <p:spPr>
            <a:xfrm>
              <a:off x="5923575" y="878988"/>
              <a:ext cx="190500" cy="190500"/>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D88F111D-10A0-4CCB-B20B-B33508AA6193}"/>
                </a:ext>
              </a:extLst>
            </p:cNvPr>
            <p:cNvSpPr/>
            <p:nvPr/>
          </p:nvSpPr>
          <p:spPr>
            <a:xfrm>
              <a:off x="6234843" y="878988"/>
              <a:ext cx="190500" cy="190500"/>
            </a:xfrm>
            <a:prstGeom prst="ellipse">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C8A16B82-6A3C-46F5-8D32-072FDF89864A}"/>
              </a:ext>
            </a:extLst>
          </p:cNvPr>
          <p:cNvGrpSpPr/>
          <p:nvPr/>
        </p:nvGrpSpPr>
        <p:grpSpPr>
          <a:xfrm>
            <a:off x="-9302800" y="0"/>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a:t>
              </a: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8798784" y="0"/>
            <a:ext cx="11447501" cy="6858000"/>
            <a:chOff x="213096" y="0"/>
            <a:chExt cx="11447501"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7847639"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7985197" y="0"/>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7638543" y="-1"/>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42" name="Freeform: Shape 41">
              <a:extLst>
                <a:ext uri="{FF2B5EF4-FFF2-40B4-BE49-F238E27FC236}">
                  <a16:creationId xmlns:a16="http://schemas.microsoft.com/office/drawing/2014/main" id="{DA27D1F1-923F-4591-A07A-39E775B734F9}"/>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9395082" y="-1"/>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a:t>
              </a: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spTree>
    <p:extLst>
      <p:ext uri="{BB962C8B-B14F-4D97-AF65-F5344CB8AC3E}">
        <p14:creationId xmlns:p14="http://schemas.microsoft.com/office/powerpoint/2010/main" val="411819620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066ACF4C-6F8C-46FC-8362-2E05C90EEAFA}"/>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4F373113-18F1-4443-9A8E-5EF06C1D2FEA}"/>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8F99D053-FB83-41F1-B2CB-C10918BC99BC}"/>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7F4373C1-3934-47C3-8F36-E2FB2615CA87}"/>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a:t>
              </a:r>
            </a:p>
          </p:txBody>
        </p:sp>
        <p:pic>
          <p:nvPicPr>
            <p:cNvPr id="54" name="Picture 53">
              <a:extLst>
                <a:ext uri="{FF2B5EF4-FFF2-40B4-BE49-F238E27FC236}">
                  <a16:creationId xmlns:a16="http://schemas.microsoft.com/office/drawing/2014/main" id="{5A5E18E8-5A3E-4F1D-8254-6193AA55C0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150C247F-7990-4945-869D-5E2A900F477F}"/>
              </a:ext>
            </a:extLst>
          </p:cNvPr>
          <p:cNvGrpSpPr/>
          <p:nvPr/>
        </p:nvGrpSpPr>
        <p:grpSpPr>
          <a:xfrm>
            <a:off x="-8798784" y="0"/>
            <a:ext cx="11447501" cy="6858000"/>
            <a:chOff x="213096" y="0"/>
            <a:chExt cx="11447501" cy="6858000"/>
          </a:xfrm>
        </p:grpSpPr>
        <p:sp>
          <p:nvSpPr>
            <p:cNvPr id="56" name="Rectangle 55">
              <a:extLst>
                <a:ext uri="{FF2B5EF4-FFF2-40B4-BE49-F238E27FC236}">
                  <a16:creationId xmlns:a16="http://schemas.microsoft.com/office/drawing/2014/main" id="{6D2C93AC-EBE3-4E67-A867-76D5D6BEDB1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35DBD2B9-E73C-4AE9-91C9-698379867E98}"/>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CD6BDC4B-8313-4203-9F42-C28AC214EB64}"/>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a:t>
              </a:r>
            </a:p>
          </p:txBody>
        </p:sp>
        <p:pic>
          <p:nvPicPr>
            <p:cNvPr id="59" name="Picture 58">
              <a:extLst>
                <a:ext uri="{FF2B5EF4-FFF2-40B4-BE49-F238E27FC236}">
                  <a16:creationId xmlns:a16="http://schemas.microsoft.com/office/drawing/2014/main" id="{44037FC5-8E34-4772-9A87-813F2AD5E4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BC916508-F80D-434E-B066-812949E5DB94}"/>
              </a:ext>
            </a:extLst>
          </p:cNvPr>
          <p:cNvGrpSpPr/>
          <p:nvPr/>
        </p:nvGrpSpPr>
        <p:grpSpPr>
          <a:xfrm>
            <a:off x="-7847639" y="0"/>
            <a:ext cx="9961092" cy="6858000"/>
            <a:chOff x="491575" y="0"/>
            <a:chExt cx="9961092" cy="6858000"/>
          </a:xfrm>
        </p:grpSpPr>
        <p:sp>
          <p:nvSpPr>
            <p:cNvPr id="61" name="Rectangle 60">
              <a:extLst>
                <a:ext uri="{FF2B5EF4-FFF2-40B4-BE49-F238E27FC236}">
                  <a16:creationId xmlns:a16="http://schemas.microsoft.com/office/drawing/2014/main" id="{CE9E3B68-B936-49FB-94D8-7AC0076CF488}"/>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0D3F9516-66C4-44E6-9877-6C0374B5112C}"/>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32DF4D80-460D-4455-B80A-3BC0C6A12DA2}"/>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a:t>
              </a:r>
            </a:p>
          </p:txBody>
        </p:sp>
        <p:pic>
          <p:nvPicPr>
            <p:cNvPr id="64" name="Picture 63">
              <a:extLst>
                <a:ext uri="{FF2B5EF4-FFF2-40B4-BE49-F238E27FC236}">
                  <a16:creationId xmlns:a16="http://schemas.microsoft.com/office/drawing/2014/main" id="{7AB39DAF-3109-4CEA-BD1D-C123179FF8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65" name="Group 64">
            <a:extLst>
              <a:ext uri="{FF2B5EF4-FFF2-40B4-BE49-F238E27FC236}">
                <a16:creationId xmlns:a16="http://schemas.microsoft.com/office/drawing/2014/main" id="{92B7020D-701A-4EE7-BDA2-CD171993C203}"/>
              </a:ext>
            </a:extLst>
          </p:cNvPr>
          <p:cNvGrpSpPr/>
          <p:nvPr/>
        </p:nvGrpSpPr>
        <p:grpSpPr>
          <a:xfrm>
            <a:off x="-7985197" y="0"/>
            <a:ext cx="9574094" cy="6858000"/>
            <a:chOff x="491575" y="0"/>
            <a:chExt cx="9574094" cy="6858000"/>
          </a:xfrm>
        </p:grpSpPr>
        <p:sp>
          <p:nvSpPr>
            <p:cNvPr id="66" name="Rectangle 65">
              <a:extLst>
                <a:ext uri="{FF2B5EF4-FFF2-40B4-BE49-F238E27FC236}">
                  <a16:creationId xmlns:a16="http://schemas.microsoft.com/office/drawing/2014/main" id="{3B77930A-0489-40A5-B3D7-053D64BD29C4}"/>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7" name="Freeform: Shape 66">
              <a:extLst>
                <a:ext uri="{FF2B5EF4-FFF2-40B4-BE49-F238E27FC236}">
                  <a16:creationId xmlns:a16="http://schemas.microsoft.com/office/drawing/2014/main" id="{3ED749F6-F5EB-48BD-A697-16D473CCCFE8}"/>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8" name="TextBox 67">
              <a:extLst>
                <a:ext uri="{FF2B5EF4-FFF2-40B4-BE49-F238E27FC236}">
                  <a16:creationId xmlns:a16="http://schemas.microsoft.com/office/drawing/2014/main" id="{8070AD46-78F1-4169-9AE3-EDECC43BD39B}"/>
                </a:ext>
              </a:extLst>
            </p:cNvPr>
            <p:cNvSpPr txBox="1"/>
            <p:nvPr/>
          </p:nvSpPr>
          <p:spPr>
            <a:xfrm rot="16200000">
              <a:off x="8746452" y="3251162"/>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a:t>
              </a:r>
            </a:p>
          </p:txBody>
        </p:sp>
        <p:pic>
          <p:nvPicPr>
            <p:cNvPr id="69" name="Picture 68">
              <a:extLst>
                <a:ext uri="{FF2B5EF4-FFF2-40B4-BE49-F238E27FC236}">
                  <a16:creationId xmlns:a16="http://schemas.microsoft.com/office/drawing/2014/main" id="{22B026A5-B1AC-46D4-AE84-DF77E5A294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70" name="Rectangle 69">
            <a:extLst>
              <a:ext uri="{FF2B5EF4-FFF2-40B4-BE49-F238E27FC236}">
                <a16:creationId xmlns:a16="http://schemas.microsoft.com/office/drawing/2014/main" id="{371C6EE2-CCA6-4F94-870B-CB9D61CEBE17}"/>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71" name="Group 70">
            <a:extLst>
              <a:ext uri="{FF2B5EF4-FFF2-40B4-BE49-F238E27FC236}">
                <a16:creationId xmlns:a16="http://schemas.microsoft.com/office/drawing/2014/main" id="{20422D8F-B19E-425C-93A8-F750F60A06A7}"/>
              </a:ext>
            </a:extLst>
          </p:cNvPr>
          <p:cNvGrpSpPr/>
          <p:nvPr/>
        </p:nvGrpSpPr>
        <p:grpSpPr>
          <a:xfrm>
            <a:off x="-7638543" y="-1"/>
            <a:ext cx="8692331" cy="6858000"/>
            <a:chOff x="718505" y="-1"/>
            <a:chExt cx="8692331" cy="6858000"/>
          </a:xfrm>
        </p:grpSpPr>
        <p:sp>
          <p:nvSpPr>
            <p:cNvPr id="72" name="Rectangle 71">
              <a:extLst>
                <a:ext uri="{FF2B5EF4-FFF2-40B4-BE49-F238E27FC236}">
                  <a16:creationId xmlns:a16="http://schemas.microsoft.com/office/drawing/2014/main" id="{3278AF09-2D0C-4E81-816C-BC1D04E40DC2}"/>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AC2E1C67-7A8F-4EB5-AB00-3C754858084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67795C74-0308-4781-BEE6-B62AE6D17152}"/>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a:t>
              </a:r>
            </a:p>
          </p:txBody>
        </p:sp>
        <p:pic>
          <p:nvPicPr>
            <p:cNvPr id="75" name="Picture 74">
              <a:extLst>
                <a:ext uri="{FF2B5EF4-FFF2-40B4-BE49-F238E27FC236}">
                  <a16:creationId xmlns:a16="http://schemas.microsoft.com/office/drawing/2014/main" id="{45C46027-B464-4ADA-A3B8-14FF4471BA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C1D48DDF-B760-4AB3-A520-29238CC2C408}"/>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id="{FA696B4D-5BCF-47C3-8B8C-BE87154A63B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BAAA7B45-7DAF-4C4D-A930-ABA45AC955D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701F5CFD-7EE1-475C-A36F-330184D5C6EC}"/>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a:t>
              </a:r>
            </a:p>
          </p:txBody>
        </p:sp>
        <p:pic>
          <p:nvPicPr>
            <p:cNvPr id="80" name="Picture 79">
              <a:extLst>
                <a:ext uri="{FF2B5EF4-FFF2-40B4-BE49-F238E27FC236}">
                  <a16:creationId xmlns:a16="http://schemas.microsoft.com/office/drawing/2014/main" id="{B9F42291-FBD0-4239-8D69-22035DCB4A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3" name="Picture 2">
            <a:extLst>
              <a:ext uri="{FF2B5EF4-FFF2-40B4-BE49-F238E27FC236}">
                <a16:creationId xmlns:a16="http://schemas.microsoft.com/office/drawing/2014/main" id="{4C568A32-DC84-D03E-8532-D9428A885CFB}"/>
              </a:ext>
            </a:extLst>
          </p:cNvPr>
          <p:cNvPicPr>
            <a:picLocks noChangeAspect="1"/>
          </p:cNvPicPr>
          <p:nvPr/>
        </p:nvPicPr>
        <p:blipFill rotWithShape="1">
          <a:blip r:embed="rId3">
            <a:extLst>
              <a:ext uri="{28A0092B-C50C-407E-A947-70E740481C1C}">
                <a14:useLocalDpi xmlns:a14="http://schemas.microsoft.com/office/drawing/2010/main" val="0"/>
              </a:ext>
            </a:extLst>
          </a:blip>
          <a:srcRect t="485" b="2727"/>
          <a:stretch/>
        </p:blipFill>
        <p:spPr>
          <a:xfrm>
            <a:off x="3859823" y="703382"/>
            <a:ext cx="5820507" cy="562707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4" name="TextBox 3">
            <a:extLst>
              <a:ext uri="{FF2B5EF4-FFF2-40B4-BE49-F238E27FC236}">
                <a16:creationId xmlns:a16="http://schemas.microsoft.com/office/drawing/2014/main" id="{BBE44FF2-B3CC-8114-7B12-1A4EA602AD90}"/>
              </a:ext>
            </a:extLst>
          </p:cNvPr>
          <p:cNvSpPr txBox="1"/>
          <p:nvPr/>
        </p:nvSpPr>
        <p:spPr>
          <a:xfrm>
            <a:off x="5352936" y="6416749"/>
            <a:ext cx="4859577" cy="369332"/>
          </a:xfrm>
          <a:prstGeom prst="rect">
            <a:avLst/>
          </a:prstGeom>
          <a:noFill/>
        </p:spPr>
        <p:txBody>
          <a:bodyPr wrap="square" rtlCol="0">
            <a:spAutoFit/>
          </a:bodyPr>
          <a:lstStyle/>
          <a:p>
            <a:r>
              <a:rPr lang="en-US" dirty="0"/>
              <a:t>Figure 3.1: Who Design You.</a:t>
            </a:r>
          </a:p>
        </p:txBody>
      </p:sp>
      <p:sp>
        <p:nvSpPr>
          <p:cNvPr id="2" name="TextBox 1">
            <a:extLst>
              <a:ext uri="{FF2B5EF4-FFF2-40B4-BE49-F238E27FC236}">
                <a16:creationId xmlns:a16="http://schemas.microsoft.com/office/drawing/2014/main" id="{A135419F-EEB7-E9F2-9C88-6520150723F3}"/>
              </a:ext>
            </a:extLst>
          </p:cNvPr>
          <p:cNvSpPr txBox="1"/>
          <p:nvPr/>
        </p:nvSpPr>
        <p:spPr>
          <a:xfrm>
            <a:off x="5775855" y="125858"/>
            <a:ext cx="2839619" cy="523220"/>
          </a:xfrm>
          <a:prstGeom prst="rect">
            <a:avLst/>
          </a:prstGeom>
          <a:noFill/>
        </p:spPr>
        <p:txBody>
          <a:bodyPr wrap="square" rtlCol="0">
            <a:spAutoFit/>
          </a:bodyPr>
          <a:lstStyle/>
          <a:p>
            <a:r>
              <a:rPr lang="en-US" sz="2800" b="1" dirty="0"/>
              <a:t>Who Design You</a:t>
            </a:r>
          </a:p>
        </p:txBody>
      </p:sp>
    </p:spTree>
    <p:extLst>
      <p:ext uri="{BB962C8B-B14F-4D97-AF65-F5344CB8AC3E}">
        <p14:creationId xmlns:p14="http://schemas.microsoft.com/office/powerpoint/2010/main" val="18622236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1C18116-B962-4353-87AA-099D4914CEED}"/>
              </a:ext>
            </a:extLst>
          </p:cNvPr>
          <p:cNvGrpSpPr/>
          <p:nvPr/>
        </p:nvGrpSpPr>
        <p:grpSpPr>
          <a:xfrm>
            <a:off x="4169905" y="2214105"/>
            <a:ext cx="1987878" cy="1858133"/>
            <a:chOff x="4206976" y="1539977"/>
            <a:chExt cx="1987878" cy="1858133"/>
          </a:xfrm>
        </p:grpSpPr>
        <p:sp>
          <p:nvSpPr>
            <p:cNvPr id="15" name="Freeform: Shape 14">
              <a:extLst>
                <a:ext uri="{FF2B5EF4-FFF2-40B4-BE49-F238E27FC236}">
                  <a16:creationId xmlns:a16="http://schemas.microsoft.com/office/drawing/2014/main" id="{FD00FEAF-E626-480B-986B-7EA23BDEE4DF}"/>
                </a:ext>
              </a:extLst>
            </p:cNvPr>
            <p:cNvSpPr/>
            <p:nvPr/>
          </p:nvSpPr>
          <p:spPr>
            <a:xfrm>
              <a:off x="4206976" y="1539977"/>
              <a:ext cx="1858132" cy="1858133"/>
            </a:xfrm>
            <a:custGeom>
              <a:avLst/>
              <a:gdLst>
                <a:gd name="connsiteX0" fmla="*/ 1858132 w 1858132"/>
                <a:gd name="connsiteY0" fmla="*/ 0 h 1858133"/>
                <a:gd name="connsiteX1" fmla="*/ 1858132 w 1858132"/>
                <a:gd name="connsiteY1" fmla="*/ 1858133 h 1858133"/>
                <a:gd name="connsiteX2" fmla="*/ 0 w 1858132"/>
                <a:gd name="connsiteY2" fmla="*/ 1858133 h 1858133"/>
                <a:gd name="connsiteX3" fmla="*/ 8201 w 1858132"/>
                <a:gd name="connsiteY3" fmla="*/ 1695723 h 1858133"/>
                <a:gd name="connsiteX4" fmla="*/ 1695723 w 1858132"/>
                <a:gd name="connsiteY4" fmla="*/ 8201 h 1858133"/>
                <a:gd name="connsiteX5" fmla="*/ 1858132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1858132" y="0"/>
                  </a:moveTo>
                  <a:lnTo>
                    <a:pt x="1858132" y="1858133"/>
                  </a:lnTo>
                  <a:lnTo>
                    <a:pt x="0" y="1858133"/>
                  </a:lnTo>
                  <a:lnTo>
                    <a:pt x="8201" y="1695723"/>
                  </a:lnTo>
                  <a:cubicBezTo>
                    <a:pt x="98563" y="805940"/>
                    <a:pt x="805940" y="98563"/>
                    <a:pt x="1695723" y="8201"/>
                  </a:cubicBezTo>
                  <a:lnTo>
                    <a:pt x="1858132" y="0"/>
                  </a:lnTo>
                  <a:close/>
                </a:path>
              </a:pathLst>
            </a:cu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91D94B2C-CB8C-45BF-8861-AEA36380D936}"/>
                </a:ext>
              </a:extLst>
            </p:cNvPr>
            <p:cNvSpPr txBox="1"/>
            <p:nvPr/>
          </p:nvSpPr>
          <p:spPr>
            <a:xfrm>
              <a:off x="4305830"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1</a:t>
              </a:r>
            </a:p>
          </p:txBody>
        </p:sp>
      </p:grpSp>
      <p:grpSp>
        <p:nvGrpSpPr>
          <p:cNvPr id="22" name="Group 21">
            <a:extLst>
              <a:ext uri="{FF2B5EF4-FFF2-40B4-BE49-F238E27FC236}">
                <a16:creationId xmlns:a16="http://schemas.microsoft.com/office/drawing/2014/main" id="{418C60E4-02FA-43A7-86BC-8E33E5033E40}"/>
              </a:ext>
            </a:extLst>
          </p:cNvPr>
          <p:cNvGrpSpPr/>
          <p:nvPr/>
        </p:nvGrpSpPr>
        <p:grpSpPr>
          <a:xfrm>
            <a:off x="5972433" y="2214105"/>
            <a:ext cx="1987878" cy="1858133"/>
            <a:chOff x="5935362" y="1539977"/>
            <a:chExt cx="1987878" cy="1858133"/>
          </a:xfrm>
        </p:grpSpPr>
        <p:sp>
          <p:nvSpPr>
            <p:cNvPr id="14" name="Freeform: Shape 13">
              <a:extLst>
                <a:ext uri="{FF2B5EF4-FFF2-40B4-BE49-F238E27FC236}">
                  <a16:creationId xmlns:a16="http://schemas.microsoft.com/office/drawing/2014/main" id="{4D5084EA-3744-471F-B70C-263650789939}"/>
                </a:ext>
              </a:extLst>
            </p:cNvPr>
            <p:cNvSpPr/>
            <p:nvPr/>
          </p:nvSpPr>
          <p:spPr>
            <a:xfrm>
              <a:off x="6065108" y="1539977"/>
              <a:ext cx="1858132" cy="1858133"/>
            </a:xfrm>
            <a:custGeom>
              <a:avLst/>
              <a:gdLst>
                <a:gd name="connsiteX0" fmla="*/ 0 w 1858132"/>
                <a:gd name="connsiteY0" fmla="*/ 0 h 1858133"/>
                <a:gd name="connsiteX1" fmla="*/ 162409 w 1858132"/>
                <a:gd name="connsiteY1" fmla="*/ 8201 h 1858133"/>
                <a:gd name="connsiteX2" fmla="*/ 1849931 w 1858132"/>
                <a:gd name="connsiteY2" fmla="*/ 1695723 h 1858133"/>
                <a:gd name="connsiteX3" fmla="*/ 1858132 w 1858132"/>
                <a:gd name="connsiteY3" fmla="*/ 1858133 h 1858133"/>
                <a:gd name="connsiteX4" fmla="*/ 0 w 1858132"/>
                <a:gd name="connsiteY4" fmla="*/ 1858133 h 1858133"/>
                <a:gd name="connsiteX5" fmla="*/ 0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0" y="0"/>
                  </a:moveTo>
                  <a:lnTo>
                    <a:pt x="162409" y="8201"/>
                  </a:lnTo>
                  <a:cubicBezTo>
                    <a:pt x="1052192" y="98563"/>
                    <a:pt x="1759569" y="805940"/>
                    <a:pt x="1849931" y="1695723"/>
                  </a:cubicBezTo>
                  <a:lnTo>
                    <a:pt x="1858132" y="1858133"/>
                  </a:lnTo>
                  <a:lnTo>
                    <a:pt x="0" y="1858133"/>
                  </a:lnTo>
                  <a:lnTo>
                    <a:pt x="0" y="0"/>
                  </a:lnTo>
                  <a:close/>
                </a:path>
              </a:pathLst>
            </a:cu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B523524-BC7F-464E-A8E1-48090C9BAA2E}"/>
                </a:ext>
              </a:extLst>
            </p:cNvPr>
            <p:cNvSpPr txBox="1"/>
            <p:nvPr/>
          </p:nvSpPr>
          <p:spPr>
            <a:xfrm>
              <a:off x="5935362"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2</a:t>
              </a:r>
            </a:p>
          </p:txBody>
        </p:sp>
      </p:grpSp>
      <p:grpSp>
        <p:nvGrpSpPr>
          <p:cNvPr id="23" name="Group 22">
            <a:extLst>
              <a:ext uri="{FF2B5EF4-FFF2-40B4-BE49-F238E27FC236}">
                <a16:creationId xmlns:a16="http://schemas.microsoft.com/office/drawing/2014/main" id="{BF72F321-8593-43D3-A969-8F1140D3EE6F}"/>
              </a:ext>
            </a:extLst>
          </p:cNvPr>
          <p:cNvGrpSpPr/>
          <p:nvPr/>
        </p:nvGrpSpPr>
        <p:grpSpPr>
          <a:xfrm>
            <a:off x="4169905" y="4146380"/>
            <a:ext cx="1987878" cy="1858131"/>
            <a:chOff x="4206976" y="3398110"/>
            <a:chExt cx="1987878" cy="1858131"/>
          </a:xfrm>
        </p:grpSpPr>
        <p:sp>
          <p:nvSpPr>
            <p:cNvPr id="11" name="Freeform: Shape 10">
              <a:extLst>
                <a:ext uri="{FF2B5EF4-FFF2-40B4-BE49-F238E27FC236}">
                  <a16:creationId xmlns:a16="http://schemas.microsoft.com/office/drawing/2014/main" id="{1CF4195B-C84C-4D20-84BD-EFA34F77989A}"/>
                </a:ext>
              </a:extLst>
            </p:cNvPr>
            <p:cNvSpPr/>
            <p:nvPr/>
          </p:nvSpPr>
          <p:spPr>
            <a:xfrm>
              <a:off x="4206976" y="3398110"/>
              <a:ext cx="1858132" cy="1858131"/>
            </a:xfrm>
            <a:custGeom>
              <a:avLst/>
              <a:gdLst>
                <a:gd name="connsiteX0" fmla="*/ 0 w 1858132"/>
                <a:gd name="connsiteY0" fmla="*/ 0 h 1858131"/>
                <a:gd name="connsiteX1" fmla="*/ 1858132 w 1858132"/>
                <a:gd name="connsiteY1" fmla="*/ 0 h 1858131"/>
                <a:gd name="connsiteX2" fmla="*/ 1858132 w 1858132"/>
                <a:gd name="connsiteY2" fmla="*/ 1858131 h 1858131"/>
                <a:gd name="connsiteX3" fmla="*/ 1695723 w 1858132"/>
                <a:gd name="connsiteY3" fmla="*/ 1849930 h 1858131"/>
                <a:gd name="connsiteX4" fmla="*/ 8201 w 1858132"/>
                <a:gd name="connsiteY4" fmla="*/ 162408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58132" y="1858131"/>
                  </a:lnTo>
                  <a:lnTo>
                    <a:pt x="1695723" y="1849930"/>
                  </a:lnTo>
                  <a:cubicBezTo>
                    <a:pt x="805940" y="1759568"/>
                    <a:pt x="98563" y="1052191"/>
                    <a:pt x="8201" y="162408"/>
                  </a:cubicBezTo>
                  <a:lnTo>
                    <a:pt x="0" y="0"/>
                  </a:lnTo>
                  <a:close/>
                </a:path>
              </a:pathLst>
            </a:cu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18434B3A-3970-45CC-A2B2-BB26A8893588}"/>
                </a:ext>
              </a:extLst>
            </p:cNvPr>
            <p:cNvSpPr txBox="1"/>
            <p:nvPr/>
          </p:nvSpPr>
          <p:spPr>
            <a:xfrm>
              <a:off x="4305830"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3</a:t>
              </a:r>
            </a:p>
          </p:txBody>
        </p:sp>
      </p:grpSp>
      <p:grpSp>
        <p:nvGrpSpPr>
          <p:cNvPr id="24" name="Group 23">
            <a:extLst>
              <a:ext uri="{FF2B5EF4-FFF2-40B4-BE49-F238E27FC236}">
                <a16:creationId xmlns:a16="http://schemas.microsoft.com/office/drawing/2014/main" id="{F708346B-615A-4D47-B4D1-2E72634CE334}"/>
              </a:ext>
            </a:extLst>
          </p:cNvPr>
          <p:cNvGrpSpPr/>
          <p:nvPr/>
        </p:nvGrpSpPr>
        <p:grpSpPr>
          <a:xfrm>
            <a:off x="5972433" y="4146380"/>
            <a:ext cx="1987878" cy="1858131"/>
            <a:chOff x="5935362" y="3398110"/>
            <a:chExt cx="1987878" cy="1858131"/>
          </a:xfrm>
        </p:grpSpPr>
        <p:sp>
          <p:nvSpPr>
            <p:cNvPr id="10" name="Freeform: Shape 9">
              <a:extLst>
                <a:ext uri="{FF2B5EF4-FFF2-40B4-BE49-F238E27FC236}">
                  <a16:creationId xmlns:a16="http://schemas.microsoft.com/office/drawing/2014/main" id="{C642EFA1-FECA-4C06-BAA1-C46C71D1C087}"/>
                </a:ext>
              </a:extLst>
            </p:cNvPr>
            <p:cNvSpPr/>
            <p:nvPr/>
          </p:nvSpPr>
          <p:spPr>
            <a:xfrm>
              <a:off x="6065108" y="3398110"/>
              <a:ext cx="1858132" cy="1858131"/>
            </a:xfrm>
            <a:custGeom>
              <a:avLst/>
              <a:gdLst>
                <a:gd name="connsiteX0" fmla="*/ 0 w 1858132"/>
                <a:gd name="connsiteY0" fmla="*/ 0 h 1858131"/>
                <a:gd name="connsiteX1" fmla="*/ 1858132 w 1858132"/>
                <a:gd name="connsiteY1" fmla="*/ 0 h 1858131"/>
                <a:gd name="connsiteX2" fmla="*/ 1849931 w 1858132"/>
                <a:gd name="connsiteY2" fmla="*/ 162408 h 1858131"/>
                <a:gd name="connsiteX3" fmla="*/ 162409 w 1858132"/>
                <a:gd name="connsiteY3" fmla="*/ 1849930 h 1858131"/>
                <a:gd name="connsiteX4" fmla="*/ 0 w 1858132"/>
                <a:gd name="connsiteY4" fmla="*/ 1858131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49931" y="162408"/>
                  </a:lnTo>
                  <a:cubicBezTo>
                    <a:pt x="1759569" y="1052191"/>
                    <a:pt x="1052192" y="1759568"/>
                    <a:pt x="162409" y="1849930"/>
                  </a:cubicBezTo>
                  <a:lnTo>
                    <a:pt x="0" y="1858131"/>
                  </a:lnTo>
                  <a:lnTo>
                    <a:pt x="0" y="0"/>
                  </a:lnTo>
                  <a:close/>
                </a:path>
              </a:pathLst>
            </a:cu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402E0EC-79F7-49F4-821D-F9EB43B6B12E}"/>
                </a:ext>
              </a:extLst>
            </p:cNvPr>
            <p:cNvSpPr txBox="1"/>
            <p:nvPr/>
          </p:nvSpPr>
          <p:spPr>
            <a:xfrm>
              <a:off x="5935362"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4</a:t>
              </a:r>
            </a:p>
          </p:txBody>
        </p:sp>
      </p:grpSp>
      <p:sp>
        <p:nvSpPr>
          <p:cNvPr id="16" name="Oval 15">
            <a:extLst>
              <a:ext uri="{FF2B5EF4-FFF2-40B4-BE49-F238E27FC236}">
                <a16:creationId xmlns:a16="http://schemas.microsoft.com/office/drawing/2014/main" id="{E4C296C8-5CBE-45A5-9E43-CBF23ACE811E}"/>
              </a:ext>
            </a:extLst>
          </p:cNvPr>
          <p:cNvSpPr/>
          <p:nvPr/>
        </p:nvSpPr>
        <p:spPr>
          <a:xfrm>
            <a:off x="534813" y="2773496"/>
            <a:ext cx="696684" cy="696684"/>
          </a:xfrm>
          <a:prstGeom prst="ellipse">
            <a:avLst/>
          </a:pr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4B540E0-4F9D-467E-8DE2-47DB51C566CB}"/>
              </a:ext>
            </a:extLst>
          </p:cNvPr>
          <p:cNvSpPr txBox="1"/>
          <p:nvPr/>
        </p:nvSpPr>
        <p:spPr>
          <a:xfrm>
            <a:off x="1333098" y="2668751"/>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Introduction</a:t>
            </a:r>
          </a:p>
        </p:txBody>
      </p:sp>
      <p:sp>
        <p:nvSpPr>
          <p:cNvPr id="27" name="TextBox 26">
            <a:extLst>
              <a:ext uri="{FF2B5EF4-FFF2-40B4-BE49-F238E27FC236}">
                <a16:creationId xmlns:a16="http://schemas.microsoft.com/office/drawing/2014/main" id="{3643B493-7CC8-4B60-A972-01A46A6204CD}"/>
              </a:ext>
            </a:extLst>
          </p:cNvPr>
          <p:cNvSpPr txBox="1"/>
          <p:nvPr/>
        </p:nvSpPr>
        <p:spPr>
          <a:xfrm>
            <a:off x="1333097" y="2982986"/>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Overview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Objectives</a:t>
            </a:r>
          </a:p>
        </p:txBody>
      </p:sp>
      <p:pic>
        <p:nvPicPr>
          <p:cNvPr id="37" name="Picture 36">
            <a:extLst>
              <a:ext uri="{FF2B5EF4-FFF2-40B4-BE49-F238E27FC236}">
                <a16:creationId xmlns:a16="http://schemas.microsoft.com/office/drawing/2014/main" id="{1EB6790F-5913-4FC7-94D1-8C09A855DA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34" y="2860042"/>
            <a:ext cx="509042" cy="509042"/>
          </a:xfrm>
          <a:prstGeom prst="rect">
            <a:avLst/>
          </a:prstGeom>
        </p:spPr>
      </p:pic>
      <p:sp>
        <p:nvSpPr>
          <p:cNvPr id="28" name="Oval 27">
            <a:extLst>
              <a:ext uri="{FF2B5EF4-FFF2-40B4-BE49-F238E27FC236}">
                <a16:creationId xmlns:a16="http://schemas.microsoft.com/office/drawing/2014/main" id="{1475DB48-3E7D-4EE5-850F-8727F44E4416}"/>
              </a:ext>
            </a:extLst>
          </p:cNvPr>
          <p:cNvSpPr/>
          <p:nvPr/>
        </p:nvSpPr>
        <p:spPr>
          <a:xfrm>
            <a:off x="534813" y="4657609"/>
            <a:ext cx="696684" cy="696684"/>
          </a:xfrm>
          <a:prstGeom prst="ellipse">
            <a:avLst/>
          </a:pr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4FC6DC1-766D-455B-8E9F-C470772325E9}"/>
              </a:ext>
            </a:extLst>
          </p:cNvPr>
          <p:cNvSpPr txBox="1"/>
          <p:nvPr/>
        </p:nvSpPr>
        <p:spPr>
          <a:xfrm>
            <a:off x="1333098"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Performance</a:t>
            </a:r>
          </a:p>
        </p:txBody>
      </p:sp>
      <p:sp>
        <p:nvSpPr>
          <p:cNvPr id="30" name="TextBox 29">
            <a:extLst>
              <a:ext uri="{FF2B5EF4-FFF2-40B4-BE49-F238E27FC236}">
                <a16:creationId xmlns:a16="http://schemas.microsoft.com/office/drawing/2014/main" id="{9334EB73-3711-4B63-8DF0-144DB02D3F91}"/>
              </a:ext>
            </a:extLst>
          </p:cNvPr>
          <p:cNvSpPr txBox="1"/>
          <p:nvPr/>
        </p:nvSpPr>
        <p:spPr>
          <a:xfrm>
            <a:off x="1333097" y="4867099"/>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Results Analysis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Testing</a:t>
            </a:r>
          </a:p>
        </p:txBody>
      </p:sp>
      <p:pic>
        <p:nvPicPr>
          <p:cNvPr id="38" name="Picture 37">
            <a:extLst>
              <a:ext uri="{FF2B5EF4-FFF2-40B4-BE49-F238E27FC236}">
                <a16:creationId xmlns:a16="http://schemas.microsoft.com/office/drawing/2014/main" id="{1779C654-CD5A-4F14-A67F-6A622CB576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75" y="4812085"/>
            <a:ext cx="410838" cy="410838"/>
          </a:xfrm>
          <a:prstGeom prst="rect">
            <a:avLst/>
          </a:prstGeom>
        </p:spPr>
      </p:pic>
      <p:sp>
        <p:nvSpPr>
          <p:cNvPr id="31" name="Oval 30">
            <a:extLst>
              <a:ext uri="{FF2B5EF4-FFF2-40B4-BE49-F238E27FC236}">
                <a16:creationId xmlns:a16="http://schemas.microsoft.com/office/drawing/2014/main" id="{4BEB8FE6-ED50-4D0B-AC03-8E074295E66A}"/>
              </a:ext>
            </a:extLst>
          </p:cNvPr>
          <p:cNvSpPr/>
          <p:nvPr/>
        </p:nvSpPr>
        <p:spPr>
          <a:xfrm>
            <a:off x="8358012" y="2773496"/>
            <a:ext cx="696684" cy="696684"/>
          </a:xfrm>
          <a:prstGeom prst="ellipse">
            <a:avLst/>
          </a:pr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FE61BE6D-9F45-479F-ACB2-403F3B061C33}"/>
              </a:ext>
            </a:extLst>
          </p:cNvPr>
          <p:cNvSpPr txBox="1"/>
          <p:nvPr/>
        </p:nvSpPr>
        <p:spPr>
          <a:xfrm>
            <a:off x="9156297" y="2668751"/>
            <a:ext cx="2430652"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Implementation</a:t>
            </a:r>
          </a:p>
        </p:txBody>
      </p:sp>
      <p:sp>
        <p:nvSpPr>
          <p:cNvPr id="33" name="TextBox 32">
            <a:extLst>
              <a:ext uri="{FF2B5EF4-FFF2-40B4-BE49-F238E27FC236}">
                <a16:creationId xmlns:a16="http://schemas.microsoft.com/office/drawing/2014/main" id="{FD2A2B39-E46B-427D-8E9D-8772C9544FC6}"/>
              </a:ext>
            </a:extLst>
          </p:cNvPr>
          <p:cNvSpPr txBox="1"/>
          <p:nvPr/>
        </p:nvSpPr>
        <p:spPr>
          <a:xfrm>
            <a:off x="9144866" y="2994416"/>
            <a:ext cx="3035704" cy="646331"/>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Project Details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Workflow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Source Code</a:t>
            </a:r>
          </a:p>
        </p:txBody>
      </p:sp>
      <p:pic>
        <p:nvPicPr>
          <p:cNvPr id="39" name="Picture 38">
            <a:extLst>
              <a:ext uri="{FF2B5EF4-FFF2-40B4-BE49-F238E27FC236}">
                <a16:creationId xmlns:a16="http://schemas.microsoft.com/office/drawing/2014/main" id="{6022E766-E550-40C1-B8E3-55EA881417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0178" y="2856732"/>
            <a:ext cx="512352" cy="512352"/>
          </a:xfrm>
          <a:prstGeom prst="rect">
            <a:avLst/>
          </a:prstGeom>
        </p:spPr>
      </p:pic>
      <p:sp>
        <p:nvSpPr>
          <p:cNvPr id="34" name="Oval 33">
            <a:extLst>
              <a:ext uri="{FF2B5EF4-FFF2-40B4-BE49-F238E27FC236}">
                <a16:creationId xmlns:a16="http://schemas.microsoft.com/office/drawing/2014/main" id="{1686267D-A7D5-4460-8289-D9349F14CC16}"/>
              </a:ext>
            </a:extLst>
          </p:cNvPr>
          <p:cNvSpPr/>
          <p:nvPr/>
        </p:nvSpPr>
        <p:spPr>
          <a:xfrm>
            <a:off x="8358012" y="4657609"/>
            <a:ext cx="696684" cy="696684"/>
          </a:xfrm>
          <a:prstGeom prst="ellipse">
            <a:avLst/>
          </a:pr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E41BC3A-51DE-44CE-8D04-8FF2BD1E50A0}"/>
              </a:ext>
            </a:extLst>
          </p:cNvPr>
          <p:cNvSpPr txBox="1"/>
          <p:nvPr/>
        </p:nvSpPr>
        <p:spPr>
          <a:xfrm>
            <a:off x="9156297"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Conclusion</a:t>
            </a:r>
          </a:p>
        </p:txBody>
      </p:sp>
      <p:sp>
        <p:nvSpPr>
          <p:cNvPr id="36" name="TextBox 35">
            <a:extLst>
              <a:ext uri="{FF2B5EF4-FFF2-40B4-BE49-F238E27FC236}">
                <a16:creationId xmlns:a16="http://schemas.microsoft.com/office/drawing/2014/main" id="{24D145DC-89B5-4073-B07A-C1EB25E18967}"/>
              </a:ext>
            </a:extLst>
          </p:cNvPr>
          <p:cNvSpPr txBox="1"/>
          <p:nvPr/>
        </p:nvSpPr>
        <p:spPr>
          <a:xfrm>
            <a:off x="9156296" y="4867099"/>
            <a:ext cx="2641599" cy="830997"/>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Discussion</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Limitations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Future Work</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References</a:t>
            </a:r>
          </a:p>
        </p:txBody>
      </p:sp>
      <p:pic>
        <p:nvPicPr>
          <p:cNvPr id="40" name="Picture 39">
            <a:extLst>
              <a:ext uri="{FF2B5EF4-FFF2-40B4-BE49-F238E27FC236}">
                <a16:creationId xmlns:a16="http://schemas.microsoft.com/office/drawing/2014/main" id="{45164F4A-C74A-49D0-BF2C-83F8EA664C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5341" y="4790519"/>
            <a:ext cx="453970" cy="453970"/>
          </a:xfrm>
          <a:prstGeom prst="rect">
            <a:avLst/>
          </a:prstGeom>
        </p:spPr>
      </p:pic>
      <p:sp>
        <p:nvSpPr>
          <p:cNvPr id="41" name="TextBox 40">
            <a:extLst>
              <a:ext uri="{FF2B5EF4-FFF2-40B4-BE49-F238E27FC236}">
                <a16:creationId xmlns:a16="http://schemas.microsoft.com/office/drawing/2014/main" id="{B6F23DC3-2ACE-4CE7-9835-63DDBBB5DD67}"/>
              </a:ext>
            </a:extLst>
          </p:cNvPr>
          <p:cNvSpPr txBox="1"/>
          <p:nvPr/>
        </p:nvSpPr>
        <p:spPr>
          <a:xfrm>
            <a:off x="2481943" y="221526"/>
            <a:ext cx="7344228" cy="769441"/>
          </a:xfrm>
          <a:prstGeom prst="rect">
            <a:avLst/>
          </a:prstGeom>
          <a:noFill/>
        </p:spPr>
        <p:txBody>
          <a:bodyPr wrap="square" rtlCol="0">
            <a:spAutoFit/>
          </a:bodyPr>
          <a:lstStyle/>
          <a:p>
            <a:pPr algn="ctr"/>
            <a:r>
              <a:rPr lang="en-US" sz="4400" b="1" dirty="0">
                <a:solidFill>
                  <a:schemeClr val="bg1">
                    <a:lumMod val="50000"/>
                  </a:schemeClr>
                </a:solidFill>
                <a:latin typeface="Montserrat" panose="02000505000000020004" pitchFamily="2" charset="0"/>
              </a:rPr>
              <a:t>Outline</a:t>
            </a:r>
          </a:p>
        </p:txBody>
      </p:sp>
      <p:sp>
        <p:nvSpPr>
          <p:cNvPr id="2" name="Date Placeholder 1">
            <a:extLst>
              <a:ext uri="{FF2B5EF4-FFF2-40B4-BE49-F238E27FC236}">
                <a16:creationId xmlns:a16="http://schemas.microsoft.com/office/drawing/2014/main" id="{6788F3D8-BF74-3D2A-6BAB-F41AD58A59C8}"/>
              </a:ext>
            </a:extLst>
          </p:cNvPr>
          <p:cNvSpPr>
            <a:spLocks noGrp="1"/>
          </p:cNvSpPr>
          <p:nvPr>
            <p:ph type="dt" sz="half" idx="10"/>
          </p:nvPr>
        </p:nvSpPr>
        <p:spPr/>
        <p:txBody>
          <a:bodyPr/>
          <a:lstStyle/>
          <a:p>
            <a:fld id="{DF914D05-6AD0-48B9-9285-FC5F09FA63C1}" type="datetime2">
              <a:rPr lang="en-US" smtClean="0"/>
              <a:t>Sunday, June 2, 2024</a:t>
            </a:fld>
            <a:endParaRPr lang="en-US"/>
          </a:p>
        </p:txBody>
      </p:sp>
      <p:sp>
        <p:nvSpPr>
          <p:cNvPr id="5" name="Slide Number Placeholder 4">
            <a:extLst>
              <a:ext uri="{FF2B5EF4-FFF2-40B4-BE49-F238E27FC236}">
                <a16:creationId xmlns:a16="http://schemas.microsoft.com/office/drawing/2014/main" id="{5BD1568A-5105-E4C0-953E-308A85E5A2AC}"/>
              </a:ext>
            </a:extLst>
          </p:cNvPr>
          <p:cNvSpPr>
            <a:spLocks noGrp="1"/>
          </p:cNvSpPr>
          <p:nvPr>
            <p:ph type="sldNum" sz="quarter" idx="12"/>
          </p:nvPr>
        </p:nvSpPr>
        <p:spPr/>
        <p:txBody>
          <a:bodyPr/>
          <a:lstStyle/>
          <a:p>
            <a:fld id="{710C523F-9231-46FE-A075-8D0AC17DADF9}" type="slidenum">
              <a:rPr lang="en-US" smtClean="0"/>
              <a:t>2</a:t>
            </a:fld>
            <a:endParaRPr lang="en-US"/>
          </a:p>
        </p:txBody>
      </p:sp>
      <p:sp>
        <p:nvSpPr>
          <p:cNvPr id="8" name="Footer Placeholder 7">
            <a:extLst>
              <a:ext uri="{FF2B5EF4-FFF2-40B4-BE49-F238E27FC236}">
                <a16:creationId xmlns:a16="http://schemas.microsoft.com/office/drawing/2014/main" id="{90B193A5-16D7-D143-E782-8A40C161777A}"/>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094652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BC3001EC-9F33-4C39-B780-199714C83EA2}"/>
              </a:ext>
            </a:extLst>
          </p:cNvPr>
          <p:cNvGrpSpPr/>
          <p:nvPr/>
        </p:nvGrpSpPr>
        <p:grpSpPr>
          <a:xfrm>
            <a:off x="-290920" y="0"/>
            <a:ext cx="12482920" cy="6858000"/>
            <a:chOff x="-290920" y="0"/>
            <a:chExt cx="12482920" cy="6858000"/>
          </a:xfrm>
        </p:grpSpPr>
        <p:sp>
          <p:nvSpPr>
            <p:cNvPr id="34" name="Rectangle 33">
              <a:extLst>
                <a:ext uri="{FF2B5EF4-FFF2-40B4-BE49-F238E27FC236}">
                  <a16:creationId xmlns:a16="http://schemas.microsoft.com/office/drawing/2014/main" id="{129B5C97-F627-4A85-B003-5396A9D964D5}"/>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35" name="Freeform: Shape 34">
              <a:extLst>
                <a:ext uri="{FF2B5EF4-FFF2-40B4-BE49-F238E27FC236}">
                  <a16:creationId xmlns:a16="http://schemas.microsoft.com/office/drawing/2014/main" id="{A97C14D5-0388-44F5-AD76-F8BBAF179CD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6" name="TextBox 35">
              <a:extLst>
                <a:ext uri="{FF2B5EF4-FFF2-40B4-BE49-F238E27FC236}">
                  <a16:creationId xmlns:a16="http://schemas.microsoft.com/office/drawing/2014/main" id="{2151F346-69C6-4F86-BC1F-C57BA2384CC6}"/>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a:t>
              </a:r>
            </a:p>
          </p:txBody>
        </p:sp>
        <p:pic>
          <p:nvPicPr>
            <p:cNvPr id="37" name="Picture 36">
              <a:extLst>
                <a:ext uri="{FF2B5EF4-FFF2-40B4-BE49-F238E27FC236}">
                  <a16:creationId xmlns:a16="http://schemas.microsoft.com/office/drawing/2014/main" id="{52B367FE-8530-4052-AD96-2D6FBE490F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38" name="Group 37">
            <a:extLst>
              <a:ext uri="{FF2B5EF4-FFF2-40B4-BE49-F238E27FC236}">
                <a16:creationId xmlns:a16="http://schemas.microsoft.com/office/drawing/2014/main" id="{63E93C38-ECA5-4094-81E9-196A3BD19EBD}"/>
              </a:ext>
            </a:extLst>
          </p:cNvPr>
          <p:cNvGrpSpPr/>
          <p:nvPr/>
        </p:nvGrpSpPr>
        <p:grpSpPr>
          <a:xfrm>
            <a:off x="226788" y="-2"/>
            <a:ext cx="11447501" cy="6858000"/>
            <a:chOff x="213096" y="0"/>
            <a:chExt cx="11447501" cy="6858000"/>
          </a:xfrm>
        </p:grpSpPr>
        <p:sp>
          <p:nvSpPr>
            <p:cNvPr id="39" name="Rectangle 38">
              <a:extLst>
                <a:ext uri="{FF2B5EF4-FFF2-40B4-BE49-F238E27FC236}">
                  <a16:creationId xmlns:a16="http://schemas.microsoft.com/office/drawing/2014/main" id="{5C85080E-7B66-43F0-AB4D-3A69B13C005A}"/>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0" name="Freeform: Shape 39">
              <a:extLst>
                <a:ext uri="{FF2B5EF4-FFF2-40B4-BE49-F238E27FC236}">
                  <a16:creationId xmlns:a16="http://schemas.microsoft.com/office/drawing/2014/main" id="{405DAC1A-9BF8-460E-8D8B-77BFB6B27FF9}"/>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1" name="TextBox 40">
              <a:extLst>
                <a:ext uri="{FF2B5EF4-FFF2-40B4-BE49-F238E27FC236}">
                  <a16:creationId xmlns:a16="http://schemas.microsoft.com/office/drawing/2014/main" id="{90DCA374-CD21-448B-8791-8A04A9A9A552}"/>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a:t>
              </a:r>
            </a:p>
          </p:txBody>
        </p:sp>
        <p:pic>
          <p:nvPicPr>
            <p:cNvPr id="42" name="Picture 41">
              <a:extLst>
                <a:ext uri="{FF2B5EF4-FFF2-40B4-BE49-F238E27FC236}">
                  <a16:creationId xmlns:a16="http://schemas.microsoft.com/office/drawing/2014/main" id="{83A620A7-5483-4447-9670-0F8D67F362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43" name="Group 42">
            <a:extLst>
              <a:ext uri="{FF2B5EF4-FFF2-40B4-BE49-F238E27FC236}">
                <a16:creationId xmlns:a16="http://schemas.microsoft.com/office/drawing/2014/main" id="{B02914A7-C65F-4EFB-8FF4-9BB283DC3935}"/>
              </a:ext>
            </a:extLst>
          </p:cNvPr>
          <p:cNvGrpSpPr/>
          <p:nvPr/>
        </p:nvGrpSpPr>
        <p:grpSpPr>
          <a:xfrm>
            <a:off x="-7847639" y="0"/>
            <a:ext cx="9961092" cy="6858000"/>
            <a:chOff x="491575" y="0"/>
            <a:chExt cx="9961092" cy="6858000"/>
          </a:xfrm>
        </p:grpSpPr>
        <p:sp>
          <p:nvSpPr>
            <p:cNvPr id="44" name="Rectangle 43">
              <a:extLst>
                <a:ext uri="{FF2B5EF4-FFF2-40B4-BE49-F238E27FC236}">
                  <a16:creationId xmlns:a16="http://schemas.microsoft.com/office/drawing/2014/main" id="{99DA66B2-8A11-4397-B997-59A37787FEF8}"/>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45" name="Freeform: Shape 44">
              <a:extLst>
                <a:ext uri="{FF2B5EF4-FFF2-40B4-BE49-F238E27FC236}">
                  <a16:creationId xmlns:a16="http://schemas.microsoft.com/office/drawing/2014/main" id="{71A8923D-952E-459F-92C0-CCE4C5E45F88}"/>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46" name="TextBox 45">
              <a:extLst>
                <a:ext uri="{FF2B5EF4-FFF2-40B4-BE49-F238E27FC236}">
                  <a16:creationId xmlns:a16="http://schemas.microsoft.com/office/drawing/2014/main" id="{DD73F442-B2F9-477E-B4DE-956CBA09D9C3}"/>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a:t>
              </a:r>
            </a:p>
          </p:txBody>
        </p:sp>
        <p:pic>
          <p:nvPicPr>
            <p:cNvPr id="47" name="Picture 46">
              <a:extLst>
                <a:ext uri="{FF2B5EF4-FFF2-40B4-BE49-F238E27FC236}">
                  <a16:creationId xmlns:a16="http://schemas.microsoft.com/office/drawing/2014/main" id="{7654DCD4-7920-4D83-8D7F-6D3A71A169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48" name="Group 47">
            <a:extLst>
              <a:ext uri="{FF2B5EF4-FFF2-40B4-BE49-F238E27FC236}">
                <a16:creationId xmlns:a16="http://schemas.microsoft.com/office/drawing/2014/main" id="{7A67CF96-B24C-4BAD-8466-B32ECC2753A1}"/>
              </a:ext>
            </a:extLst>
          </p:cNvPr>
          <p:cNvGrpSpPr/>
          <p:nvPr/>
        </p:nvGrpSpPr>
        <p:grpSpPr>
          <a:xfrm>
            <a:off x="-7985197" y="0"/>
            <a:ext cx="9574094" cy="6858000"/>
            <a:chOff x="491575" y="0"/>
            <a:chExt cx="9574094" cy="6858000"/>
          </a:xfrm>
        </p:grpSpPr>
        <p:sp>
          <p:nvSpPr>
            <p:cNvPr id="49" name="Rectangle 48">
              <a:extLst>
                <a:ext uri="{FF2B5EF4-FFF2-40B4-BE49-F238E27FC236}">
                  <a16:creationId xmlns:a16="http://schemas.microsoft.com/office/drawing/2014/main" id="{8B7B7434-49BE-47D6-BAE6-9B9134F0EC8C}"/>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81" name="Freeform: Shape 80">
              <a:extLst>
                <a:ext uri="{FF2B5EF4-FFF2-40B4-BE49-F238E27FC236}">
                  <a16:creationId xmlns:a16="http://schemas.microsoft.com/office/drawing/2014/main" id="{080296C0-D397-432D-B5A1-CA7DA186EB14}"/>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82" name="TextBox 81">
              <a:extLst>
                <a:ext uri="{FF2B5EF4-FFF2-40B4-BE49-F238E27FC236}">
                  <a16:creationId xmlns:a16="http://schemas.microsoft.com/office/drawing/2014/main" id="{73DE47E8-526D-4A96-A671-69E14D20D1EB}"/>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a:t>
              </a:r>
            </a:p>
          </p:txBody>
        </p:sp>
        <p:pic>
          <p:nvPicPr>
            <p:cNvPr id="83" name="Picture 82">
              <a:extLst>
                <a:ext uri="{FF2B5EF4-FFF2-40B4-BE49-F238E27FC236}">
                  <a16:creationId xmlns:a16="http://schemas.microsoft.com/office/drawing/2014/main" id="{7FD4AAEC-83E5-4832-BEA2-517A195B2A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84" name="Rectangle 83">
            <a:extLst>
              <a:ext uri="{FF2B5EF4-FFF2-40B4-BE49-F238E27FC236}">
                <a16:creationId xmlns:a16="http://schemas.microsoft.com/office/drawing/2014/main" id="{3C6BBB46-3AAE-49B1-8F56-3535CC357FEB}"/>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85" name="Group 84">
            <a:extLst>
              <a:ext uri="{FF2B5EF4-FFF2-40B4-BE49-F238E27FC236}">
                <a16:creationId xmlns:a16="http://schemas.microsoft.com/office/drawing/2014/main" id="{FA452EB0-3109-45BB-9389-19F84818FE30}"/>
              </a:ext>
            </a:extLst>
          </p:cNvPr>
          <p:cNvGrpSpPr/>
          <p:nvPr/>
        </p:nvGrpSpPr>
        <p:grpSpPr>
          <a:xfrm>
            <a:off x="-7638543" y="-1"/>
            <a:ext cx="8692331" cy="6858000"/>
            <a:chOff x="718505" y="-1"/>
            <a:chExt cx="8692331" cy="6858000"/>
          </a:xfrm>
        </p:grpSpPr>
        <p:sp>
          <p:nvSpPr>
            <p:cNvPr id="86" name="Rectangle 85">
              <a:extLst>
                <a:ext uri="{FF2B5EF4-FFF2-40B4-BE49-F238E27FC236}">
                  <a16:creationId xmlns:a16="http://schemas.microsoft.com/office/drawing/2014/main" id="{DF941D0C-24DA-4E77-BE08-34D6F94BD6FB}"/>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87" name="Freeform: Shape 86">
              <a:extLst>
                <a:ext uri="{FF2B5EF4-FFF2-40B4-BE49-F238E27FC236}">
                  <a16:creationId xmlns:a16="http://schemas.microsoft.com/office/drawing/2014/main" id="{09747D82-077A-45F5-8822-6A7F978E7845}"/>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88" name="TextBox 87">
              <a:extLst>
                <a:ext uri="{FF2B5EF4-FFF2-40B4-BE49-F238E27FC236}">
                  <a16:creationId xmlns:a16="http://schemas.microsoft.com/office/drawing/2014/main" id="{D0B26FA9-EA76-44C1-BA33-E4EBB060AC7E}"/>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a:t>
              </a:r>
            </a:p>
          </p:txBody>
        </p:sp>
        <p:pic>
          <p:nvPicPr>
            <p:cNvPr id="89" name="Picture 88">
              <a:extLst>
                <a:ext uri="{FF2B5EF4-FFF2-40B4-BE49-F238E27FC236}">
                  <a16:creationId xmlns:a16="http://schemas.microsoft.com/office/drawing/2014/main" id="{EF138C1A-5B68-42BE-B6B8-0EE1F47385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90" name="Group 89">
            <a:extLst>
              <a:ext uri="{FF2B5EF4-FFF2-40B4-BE49-F238E27FC236}">
                <a16:creationId xmlns:a16="http://schemas.microsoft.com/office/drawing/2014/main" id="{2C48F6F2-7791-4D91-ADEC-77FE8FA739E3}"/>
              </a:ext>
            </a:extLst>
          </p:cNvPr>
          <p:cNvGrpSpPr/>
          <p:nvPr/>
        </p:nvGrpSpPr>
        <p:grpSpPr>
          <a:xfrm>
            <a:off x="-9395082" y="-1"/>
            <a:ext cx="9927504" cy="6858000"/>
            <a:chOff x="-9337032" y="-1"/>
            <a:chExt cx="9927504" cy="6858000"/>
          </a:xfrm>
        </p:grpSpPr>
        <p:sp>
          <p:nvSpPr>
            <p:cNvPr id="91" name="Rectangle 90">
              <a:extLst>
                <a:ext uri="{FF2B5EF4-FFF2-40B4-BE49-F238E27FC236}">
                  <a16:creationId xmlns:a16="http://schemas.microsoft.com/office/drawing/2014/main" id="{F8ED37E9-9873-442F-9B7C-7F4BC1A8F51E}"/>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2" name="Freeform: Shape 91">
              <a:extLst>
                <a:ext uri="{FF2B5EF4-FFF2-40B4-BE49-F238E27FC236}">
                  <a16:creationId xmlns:a16="http://schemas.microsoft.com/office/drawing/2014/main" id="{F2E020DE-B46A-4F47-97AB-BB6C9038FA2E}"/>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3" name="TextBox 92">
              <a:extLst>
                <a:ext uri="{FF2B5EF4-FFF2-40B4-BE49-F238E27FC236}">
                  <a16:creationId xmlns:a16="http://schemas.microsoft.com/office/drawing/2014/main" id="{7CF05B7C-3B2D-4CAB-9132-7B756B442063}"/>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a:t>
              </a:r>
            </a:p>
          </p:txBody>
        </p:sp>
        <p:pic>
          <p:nvPicPr>
            <p:cNvPr id="94" name="Picture 93">
              <a:extLst>
                <a:ext uri="{FF2B5EF4-FFF2-40B4-BE49-F238E27FC236}">
                  <a16:creationId xmlns:a16="http://schemas.microsoft.com/office/drawing/2014/main" id="{A04E2F48-2025-4003-B590-1DD9577106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2" name="Picture 1">
            <a:extLst>
              <a:ext uri="{FF2B5EF4-FFF2-40B4-BE49-F238E27FC236}">
                <a16:creationId xmlns:a16="http://schemas.microsoft.com/office/drawing/2014/main" id="{B376FAC6-E659-4CD2-838E-7EFE3452B945}"/>
              </a:ext>
            </a:extLst>
          </p:cNvPr>
          <p:cNvPicPr>
            <a:picLocks noChangeAspect="1"/>
          </p:cNvPicPr>
          <p:nvPr/>
        </p:nvPicPr>
        <p:blipFill rotWithShape="1">
          <a:blip r:embed="rId3">
            <a:extLst>
              <a:ext uri="{28A0092B-C50C-407E-A947-70E740481C1C}">
                <a14:useLocalDpi xmlns:a14="http://schemas.microsoft.com/office/drawing/2010/main" val="0"/>
              </a:ext>
            </a:extLst>
          </a:blip>
          <a:srcRect t="388" b="5905"/>
          <a:stretch/>
        </p:blipFill>
        <p:spPr>
          <a:xfrm>
            <a:off x="4241799" y="596899"/>
            <a:ext cx="5384801" cy="5537201"/>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4" name="TextBox 3">
            <a:extLst>
              <a:ext uri="{FF2B5EF4-FFF2-40B4-BE49-F238E27FC236}">
                <a16:creationId xmlns:a16="http://schemas.microsoft.com/office/drawing/2014/main" id="{611C4B7D-3285-48FF-BD1F-3E2B808AEA2C}"/>
              </a:ext>
            </a:extLst>
          </p:cNvPr>
          <p:cNvSpPr txBox="1"/>
          <p:nvPr/>
        </p:nvSpPr>
        <p:spPr>
          <a:xfrm>
            <a:off x="5355109" y="6295435"/>
            <a:ext cx="4853353" cy="369332"/>
          </a:xfrm>
          <a:prstGeom prst="rect">
            <a:avLst/>
          </a:prstGeom>
          <a:noFill/>
        </p:spPr>
        <p:txBody>
          <a:bodyPr wrap="square" rtlCol="0">
            <a:spAutoFit/>
          </a:bodyPr>
          <a:lstStyle/>
          <a:p>
            <a:r>
              <a:rPr lang="en-US" dirty="0"/>
              <a:t>Figure 3.2: </a:t>
            </a:r>
            <a:r>
              <a:rPr lang="en-US" sz="1800" dirty="0"/>
              <a:t>music from my pc .</a:t>
            </a:r>
          </a:p>
        </p:txBody>
      </p:sp>
      <p:sp>
        <p:nvSpPr>
          <p:cNvPr id="3" name="TextBox 2">
            <a:extLst>
              <a:ext uri="{FF2B5EF4-FFF2-40B4-BE49-F238E27FC236}">
                <a16:creationId xmlns:a16="http://schemas.microsoft.com/office/drawing/2014/main" id="{0DC0BF6B-DA0A-8942-7902-3EC190E2A26B}"/>
              </a:ext>
            </a:extLst>
          </p:cNvPr>
          <p:cNvSpPr txBox="1"/>
          <p:nvPr/>
        </p:nvSpPr>
        <p:spPr>
          <a:xfrm>
            <a:off x="5467752" y="0"/>
            <a:ext cx="3138853" cy="523220"/>
          </a:xfrm>
          <a:prstGeom prst="rect">
            <a:avLst/>
          </a:prstGeom>
          <a:noFill/>
        </p:spPr>
        <p:txBody>
          <a:bodyPr wrap="square" rtlCol="0">
            <a:spAutoFit/>
          </a:bodyPr>
          <a:lstStyle/>
          <a:p>
            <a:r>
              <a:rPr lang="en-US" sz="2800" b="1" dirty="0"/>
              <a:t>music from my pc</a:t>
            </a:r>
          </a:p>
        </p:txBody>
      </p:sp>
    </p:spTree>
    <p:extLst>
      <p:ext uri="{BB962C8B-B14F-4D97-AF65-F5344CB8AC3E}">
        <p14:creationId xmlns:p14="http://schemas.microsoft.com/office/powerpoint/2010/main" val="281912243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038E6734-F7ED-4197-AE1C-DE222063D26D}"/>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B7FF06C6-EDB2-4E2A-B33F-9667DAB48738}"/>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DD389168-73D4-4CCF-B806-15F4C9CFBC65}"/>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FD36EBE0-2C84-494E-9C0B-54A6EFA86DA6}"/>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 </a:t>
              </a:r>
            </a:p>
          </p:txBody>
        </p:sp>
        <p:pic>
          <p:nvPicPr>
            <p:cNvPr id="54" name="Picture 53">
              <a:extLst>
                <a:ext uri="{FF2B5EF4-FFF2-40B4-BE49-F238E27FC236}">
                  <a16:creationId xmlns:a16="http://schemas.microsoft.com/office/drawing/2014/main" id="{FE3F6E56-804E-434E-AD42-D62A42CB30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208D727C-49D3-4C59-91D3-816C0DD22E21}"/>
              </a:ext>
            </a:extLst>
          </p:cNvPr>
          <p:cNvGrpSpPr/>
          <p:nvPr/>
        </p:nvGrpSpPr>
        <p:grpSpPr>
          <a:xfrm>
            <a:off x="226788" y="-2"/>
            <a:ext cx="11447501" cy="6858000"/>
            <a:chOff x="213096" y="0"/>
            <a:chExt cx="11447501" cy="6858000"/>
          </a:xfrm>
        </p:grpSpPr>
        <p:sp>
          <p:nvSpPr>
            <p:cNvPr id="56" name="Rectangle 55">
              <a:extLst>
                <a:ext uri="{FF2B5EF4-FFF2-40B4-BE49-F238E27FC236}">
                  <a16:creationId xmlns:a16="http://schemas.microsoft.com/office/drawing/2014/main" id="{A369AF8C-7DC3-4D77-B3F1-5B8A444D2822}"/>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6A173B44-EE6F-4236-9AB2-49524EA553D7}"/>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B40A12D7-9F13-43EC-95DE-B85ADBCAA6B6}"/>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 </a:t>
              </a:r>
            </a:p>
          </p:txBody>
        </p:sp>
        <p:pic>
          <p:nvPicPr>
            <p:cNvPr id="59" name="Picture 58">
              <a:extLst>
                <a:ext uri="{FF2B5EF4-FFF2-40B4-BE49-F238E27FC236}">
                  <a16:creationId xmlns:a16="http://schemas.microsoft.com/office/drawing/2014/main" id="{BA271034-9DEF-432C-A1F3-B6470D2555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7728BA24-99D1-4E44-98AC-50745A94AD6C}"/>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id="{1079FD4E-778D-428A-B08F-1B97893971C7}"/>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67DB4514-65BA-420D-BBB3-CCF0A5B397C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F86CE46E-7143-4535-BF09-36D36B082851}"/>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 </a:t>
              </a:r>
            </a:p>
          </p:txBody>
        </p:sp>
        <p:pic>
          <p:nvPicPr>
            <p:cNvPr id="64" name="Picture 63">
              <a:extLst>
                <a:ext uri="{FF2B5EF4-FFF2-40B4-BE49-F238E27FC236}">
                  <a16:creationId xmlns:a16="http://schemas.microsoft.com/office/drawing/2014/main" id="{4E9D2CC3-AE8C-4CF7-AC14-0BF3748D63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65" name="Group 64">
            <a:extLst>
              <a:ext uri="{FF2B5EF4-FFF2-40B4-BE49-F238E27FC236}">
                <a16:creationId xmlns:a16="http://schemas.microsoft.com/office/drawing/2014/main" id="{2704DBF9-F2DF-4744-9CBE-8384BF790E0F}"/>
              </a:ext>
            </a:extLst>
          </p:cNvPr>
          <p:cNvGrpSpPr/>
          <p:nvPr/>
        </p:nvGrpSpPr>
        <p:grpSpPr>
          <a:xfrm>
            <a:off x="-7985197" y="0"/>
            <a:ext cx="9574094" cy="6858000"/>
            <a:chOff x="491575" y="0"/>
            <a:chExt cx="9574094" cy="6858000"/>
          </a:xfrm>
        </p:grpSpPr>
        <p:sp>
          <p:nvSpPr>
            <p:cNvPr id="66" name="Rectangle 65">
              <a:extLst>
                <a:ext uri="{FF2B5EF4-FFF2-40B4-BE49-F238E27FC236}">
                  <a16:creationId xmlns:a16="http://schemas.microsoft.com/office/drawing/2014/main" id="{D409FCBC-490E-4134-BE82-9429CE5AB00A}"/>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7" name="Freeform: Shape 66">
              <a:extLst>
                <a:ext uri="{FF2B5EF4-FFF2-40B4-BE49-F238E27FC236}">
                  <a16:creationId xmlns:a16="http://schemas.microsoft.com/office/drawing/2014/main" id="{484E2370-4D03-4FD0-B29C-F763767296D4}"/>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8" name="TextBox 67">
              <a:extLst>
                <a:ext uri="{FF2B5EF4-FFF2-40B4-BE49-F238E27FC236}">
                  <a16:creationId xmlns:a16="http://schemas.microsoft.com/office/drawing/2014/main" id="{CE5F8F51-D3FD-42A1-8372-1B4B1B7C336A}"/>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 </a:t>
              </a:r>
            </a:p>
          </p:txBody>
        </p:sp>
        <p:pic>
          <p:nvPicPr>
            <p:cNvPr id="69" name="Picture 68">
              <a:extLst>
                <a:ext uri="{FF2B5EF4-FFF2-40B4-BE49-F238E27FC236}">
                  <a16:creationId xmlns:a16="http://schemas.microsoft.com/office/drawing/2014/main" id="{05E43CA3-886C-4010-B3E2-837CCC6F51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70" name="Rectangle 69">
            <a:extLst>
              <a:ext uri="{FF2B5EF4-FFF2-40B4-BE49-F238E27FC236}">
                <a16:creationId xmlns:a16="http://schemas.microsoft.com/office/drawing/2014/main" id="{87E322DA-3D39-4A36-A521-33E75DDBFF71}"/>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71" name="Group 70">
            <a:extLst>
              <a:ext uri="{FF2B5EF4-FFF2-40B4-BE49-F238E27FC236}">
                <a16:creationId xmlns:a16="http://schemas.microsoft.com/office/drawing/2014/main" id="{831F8BD9-F71B-4D2D-8A60-61BABDC384BB}"/>
              </a:ext>
            </a:extLst>
          </p:cNvPr>
          <p:cNvGrpSpPr/>
          <p:nvPr/>
        </p:nvGrpSpPr>
        <p:grpSpPr>
          <a:xfrm>
            <a:off x="-7638543" y="-1"/>
            <a:ext cx="8692331" cy="6858000"/>
            <a:chOff x="718505" y="-1"/>
            <a:chExt cx="8692331" cy="6858000"/>
          </a:xfrm>
        </p:grpSpPr>
        <p:sp>
          <p:nvSpPr>
            <p:cNvPr id="72" name="Rectangle 71">
              <a:extLst>
                <a:ext uri="{FF2B5EF4-FFF2-40B4-BE49-F238E27FC236}">
                  <a16:creationId xmlns:a16="http://schemas.microsoft.com/office/drawing/2014/main" id="{B470067C-2D0B-4A65-B940-C052473E9422}"/>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66B5D93C-8112-48DA-975B-9DDD27DEADD9}"/>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6D3577A8-E9FC-43B7-B3E2-76EDDA51C160}"/>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 </a:t>
              </a:r>
            </a:p>
          </p:txBody>
        </p:sp>
        <p:pic>
          <p:nvPicPr>
            <p:cNvPr id="75" name="Picture 74">
              <a:extLst>
                <a:ext uri="{FF2B5EF4-FFF2-40B4-BE49-F238E27FC236}">
                  <a16:creationId xmlns:a16="http://schemas.microsoft.com/office/drawing/2014/main" id="{36FD3106-E967-44D6-AB4D-A0DA183F7C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3E930874-288B-4537-8AA6-A601044D9580}"/>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id="{225CDF0F-0FD1-40B0-BD29-F7D200A3A066}"/>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A02216B9-43DC-4135-9F3E-7EFEAD2EB420}"/>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37342E0B-2429-4B98-AF6A-1DB087CBDE83}"/>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 </a:t>
              </a:r>
            </a:p>
          </p:txBody>
        </p:sp>
        <p:pic>
          <p:nvPicPr>
            <p:cNvPr id="80" name="Picture 79">
              <a:extLst>
                <a:ext uri="{FF2B5EF4-FFF2-40B4-BE49-F238E27FC236}">
                  <a16:creationId xmlns:a16="http://schemas.microsoft.com/office/drawing/2014/main" id="{29879508-5AD7-4FE2-AD55-8AF69ECDBE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5" name="Picture 4">
            <a:extLst>
              <a:ext uri="{FF2B5EF4-FFF2-40B4-BE49-F238E27FC236}">
                <a16:creationId xmlns:a16="http://schemas.microsoft.com/office/drawing/2014/main" id="{9E15D816-8E3D-DA96-642A-0D5C7BBCBD25}"/>
              </a:ext>
            </a:extLst>
          </p:cNvPr>
          <p:cNvPicPr>
            <a:picLocks noChangeAspect="1"/>
          </p:cNvPicPr>
          <p:nvPr/>
        </p:nvPicPr>
        <p:blipFill rotWithShape="1">
          <a:blip r:embed="rId3">
            <a:extLst>
              <a:ext uri="{28A0092B-C50C-407E-A947-70E740481C1C}">
                <a14:useLocalDpi xmlns:a14="http://schemas.microsoft.com/office/drawing/2010/main" val="0"/>
              </a:ext>
            </a:extLst>
          </a:blip>
          <a:srcRect l="2069" r="3242"/>
          <a:stretch/>
        </p:blipFill>
        <p:spPr>
          <a:xfrm>
            <a:off x="1689100" y="2025162"/>
            <a:ext cx="3860800" cy="283112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6" name="TextBox 5">
            <a:extLst>
              <a:ext uri="{FF2B5EF4-FFF2-40B4-BE49-F238E27FC236}">
                <a16:creationId xmlns:a16="http://schemas.microsoft.com/office/drawing/2014/main" id="{118FC8EC-DD8C-435B-4CA9-43484EDD1587}"/>
              </a:ext>
            </a:extLst>
          </p:cNvPr>
          <p:cNvSpPr txBox="1"/>
          <p:nvPr/>
        </p:nvSpPr>
        <p:spPr>
          <a:xfrm>
            <a:off x="4585239" y="5924138"/>
            <a:ext cx="3543299" cy="369332"/>
          </a:xfrm>
          <a:prstGeom prst="rect">
            <a:avLst/>
          </a:prstGeom>
          <a:noFill/>
        </p:spPr>
        <p:txBody>
          <a:bodyPr wrap="square" rtlCol="0">
            <a:spAutoFit/>
          </a:bodyPr>
          <a:lstStyle/>
          <a:p>
            <a:r>
              <a:rPr lang="en-US" dirty="0"/>
              <a:t>Figure 3.3: </a:t>
            </a:r>
            <a:r>
              <a:rPr lang="en-US" sz="1800" dirty="0"/>
              <a:t>Weather &amp; Time. </a:t>
            </a:r>
          </a:p>
        </p:txBody>
      </p:sp>
      <p:sp>
        <p:nvSpPr>
          <p:cNvPr id="2" name="TextBox 1">
            <a:extLst>
              <a:ext uri="{FF2B5EF4-FFF2-40B4-BE49-F238E27FC236}">
                <a16:creationId xmlns:a16="http://schemas.microsoft.com/office/drawing/2014/main" id="{DF888884-AAB8-8292-E111-89B97F742B1A}"/>
              </a:ext>
            </a:extLst>
          </p:cNvPr>
          <p:cNvSpPr txBox="1"/>
          <p:nvPr/>
        </p:nvSpPr>
        <p:spPr>
          <a:xfrm>
            <a:off x="4143745" y="608744"/>
            <a:ext cx="2970823" cy="523220"/>
          </a:xfrm>
          <a:prstGeom prst="rect">
            <a:avLst/>
          </a:prstGeom>
          <a:noFill/>
        </p:spPr>
        <p:txBody>
          <a:bodyPr wrap="square" rtlCol="0">
            <a:spAutoFit/>
          </a:bodyPr>
          <a:lstStyle/>
          <a:p>
            <a:r>
              <a:rPr lang="en-US" sz="2800" b="1" dirty="0"/>
              <a:t>Weather &amp; Time</a:t>
            </a:r>
          </a:p>
        </p:txBody>
      </p:sp>
      <p:pic>
        <p:nvPicPr>
          <p:cNvPr id="3" name="Picture 2">
            <a:extLst>
              <a:ext uri="{FF2B5EF4-FFF2-40B4-BE49-F238E27FC236}">
                <a16:creationId xmlns:a16="http://schemas.microsoft.com/office/drawing/2014/main" id="{523C1050-6316-52AD-D538-D5EC2BB08E60}"/>
              </a:ext>
            </a:extLst>
          </p:cNvPr>
          <p:cNvPicPr>
            <a:picLocks noChangeAspect="1"/>
          </p:cNvPicPr>
          <p:nvPr/>
        </p:nvPicPr>
        <p:blipFill rotWithShape="1">
          <a:blip r:embed="rId4">
            <a:extLst>
              <a:ext uri="{28A0092B-C50C-407E-A947-70E740481C1C}">
                <a14:useLocalDpi xmlns:a14="http://schemas.microsoft.com/office/drawing/2010/main" val="0"/>
              </a:ext>
            </a:extLst>
          </a:blip>
          <a:srcRect l="4074" r="5913"/>
          <a:stretch/>
        </p:blipFill>
        <p:spPr>
          <a:xfrm>
            <a:off x="5651500" y="1813169"/>
            <a:ext cx="4229100" cy="3443653"/>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41140001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10781169-B7A4-446E-BD33-B9650367A7F9}"/>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CED3AF08-30FC-4AFF-9C5C-99D0A7099514}"/>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99AF1FBA-9557-484A-B305-EE590A192E9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407E3AA2-679E-4924-AC1B-FE6C3A02C251}"/>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 </a:t>
              </a:r>
            </a:p>
          </p:txBody>
        </p:sp>
        <p:pic>
          <p:nvPicPr>
            <p:cNvPr id="54" name="Picture 53">
              <a:extLst>
                <a:ext uri="{FF2B5EF4-FFF2-40B4-BE49-F238E27FC236}">
                  <a16:creationId xmlns:a16="http://schemas.microsoft.com/office/drawing/2014/main" id="{CD9846FC-755F-4A0E-BAD3-A5D51C0E1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F00A67C9-4929-4EFF-9CB6-292640CD2738}"/>
              </a:ext>
            </a:extLst>
          </p:cNvPr>
          <p:cNvGrpSpPr/>
          <p:nvPr/>
        </p:nvGrpSpPr>
        <p:grpSpPr>
          <a:xfrm>
            <a:off x="226788" y="-2"/>
            <a:ext cx="11447501" cy="6858000"/>
            <a:chOff x="213096" y="0"/>
            <a:chExt cx="11447501" cy="6858000"/>
          </a:xfrm>
        </p:grpSpPr>
        <p:sp>
          <p:nvSpPr>
            <p:cNvPr id="56" name="Rectangle 55">
              <a:extLst>
                <a:ext uri="{FF2B5EF4-FFF2-40B4-BE49-F238E27FC236}">
                  <a16:creationId xmlns:a16="http://schemas.microsoft.com/office/drawing/2014/main" id="{3E8CDB02-4760-4298-BC44-93A18EB02F13}"/>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57C0FD50-5E69-463E-A01B-65E9D864A386}"/>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04CBFB1D-37FD-419F-B98C-860BF5217905}"/>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 </a:t>
              </a:r>
            </a:p>
          </p:txBody>
        </p:sp>
        <p:pic>
          <p:nvPicPr>
            <p:cNvPr id="59" name="Picture 58">
              <a:extLst>
                <a:ext uri="{FF2B5EF4-FFF2-40B4-BE49-F238E27FC236}">
                  <a16:creationId xmlns:a16="http://schemas.microsoft.com/office/drawing/2014/main" id="{60B383F7-52C5-4FB7-AEC3-35A48D735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6F7667A6-1C16-4F0A-A162-61BD16E6BE6B}"/>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id="{0E8C29A9-4AAB-442C-A7A4-40DCCE0A9694}"/>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81520FE7-5699-4290-9C3C-51E0C60ECC6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AFD50D6F-822B-4109-8B0C-BA004A0B7145}"/>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a:t>
              </a:r>
            </a:p>
          </p:txBody>
        </p:sp>
        <p:pic>
          <p:nvPicPr>
            <p:cNvPr id="64" name="Picture 63">
              <a:extLst>
                <a:ext uri="{FF2B5EF4-FFF2-40B4-BE49-F238E27FC236}">
                  <a16:creationId xmlns:a16="http://schemas.microsoft.com/office/drawing/2014/main" id="{0376C61F-147B-441E-B32E-45D5BC1B66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sp>
        <p:nvSpPr>
          <p:cNvPr id="70" name="Rectangle 69">
            <a:extLst>
              <a:ext uri="{FF2B5EF4-FFF2-40B4-BE49-F238E27FC236}">
                <a16:creationId xmlns:a16="http://schemas.microsoft.com/office/drawing/2014/main" id="{990CE96C-B0E8-49CB-B717-EBFFECB66027}"/>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95" name="Group 94">
            <a:extLst>
              <a:ext uri="{FF2B5EF4-FFF2-40B4-BE49-F238E27FC236}">
                <a16:creationId xmlns:a16="http://schemas.microsoft.com/office/drawing/2014/main" id="{4E70D3F9-D583-4ACD-8480-0F4A65ED3C83}"/>
              </a:ext>
            </a:extLst>
          </p:cNvPr>
          <p:cNvGrpSpPr/>
          <p:nvPr/>
        </p:nvGrpSpPr>
        <p:grpSpPr>
          <a:xfrm>
            <a:off x="1049062" y="0"/>
            <a:ext cx="9574094" cy="6858000"/>
            <a:chOff x="491575" y="0"/>
            <a:chExt cx="9574094" cy="6858000"/>
          </a:xfrm>
        </p:grpSpPr>
        <p:sp>
          <p:nvSpPr>
            <p:cNvPr id="96" name="Rectangle 95">
              <a:extLst>
                <a:ext uri="{FF2B5EF4-FFF2-40B4-BE49-F238E27FC236}">
                  <a16:creationId xmlns:a16="http://schemas.microsoft.com/office/drawing/2014/main"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97" name="Freeform: Shape 96">
              <a:extLst>
                <a:ext uri="{FF2B5EF4-FFF2-40B4-BE49-F238E27FC236}">
                  <a16:creationId xmlns:a16="http://schemas.microsoft.com/office/drawing/2014/main"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8" name="TextBox 97">
              <a:extLst>
                <a:ext uri="{FF2B5EF4-FFF2-40B4-BE49-F238E27FC236}">
                  <a16:creationId xmlns:a16="http://schemas.microsoft.com/office/drawing/2014/main" id="{E3DB5570-AC77-4396-9748-4183DF7C8396}"/>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 </a:t>
              </a:r>
            </a:p>
          </p:txBody>
        </p:sp>
        <p:pic>
          <p:nvPicPr>
            <p:cNvPr id="99" name="Picture 98">
              <a:extLst>
                <a:ext uri="{FF2B5EF4-FFF2-40B4-BE49-F238E27FC236}">
                  <a16:creationId xmlns:a16="http://schemas.microsoft.com/office/drawing/2014/main" id="{F6ED4041-CDD9-443D-802E-47D4387906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71" name="Group 70">
            <a:extLst>
              <a:ext uri="{FF2B5EF4-FFF2-40B4-BE49-F238E27FC236}">
                <a16:creationId xmlns:a16="http://schemas.microsoft.com/office/drawing/2014/main" id="{E7044FAB-DB4A-4E59-B111-8CA4168E7FA4}"/>
              </a:ext>
            </a:extLst>
          </p:cNvPr>
          <p:cNvGrpSpPr/>
          <p:nvPr/>
        </p:nvGrpSpPr>
        <p:grpSpPr>
          <a:xfrm>
            <a:off x="-7638543" y="-1"/>
            <a:ext cx="8692331" cy="6858000"/>
            <a:chOff x="718505" y="-1"/>
            <a:chExt cx="8692331" cy="6858000"/>
          </a:xfrm>
        </p:grpSpPr>
        <p:sp>
          <p:nvSpPr>
            <p:cNvPr id="72" name="Rectangle 71">
              <a:extLst>
                <a:ext uri="{FF2B5EF4-FFF2-40B4-BE49-F238E27FC236}">
                  <a16:creationId xmlns:a16="http://schemas.microsoft.com/office/drawing/2014/main" id="{824F072A-08CC-4CC6-B5EF-C1833A244FA3}"/>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858AC381-BFD1-4A89-AE49-8ADC853A6849}"/>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 </a:t>
              </a:r>
            </a:p>
          </p:txBody>
        </p:sp>
        <p:pic>
          <p:nvPicPr>
            <p:cNvPr id="75" name="Picture 74">
              <a:extLst>
                <a:ext uri="{FF2B5EF4-FFF2-40B4-BE49-F238E27FC236}">
                  <a16:creationId xmlns:a16="http://schemas.microsoft.com/office/drawing/2014/main" id="{9DF2E944-82FA-495B-8A5C-9BDE263553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60E31D48-090A-4A9C-AF5C-4B0C49C47C7D}"/>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id="{3A79A714-CB74-4EFD-9BC1-A7F2F993842A}"/>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B006C60A-833A-41C2-A553-8132E7B3A7D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95AECC6C-A520-4756-9163-08D14835D791}"/>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 </a:t>
              </a:r>
            </a:p>
          </p:txBody>
        </p:sp>
        <p:pic>
          <p:nvPicPr>
            <p:cNvPr id="80" name="Picture 79">
              <a:extLst>
                <a:ext uri="{FF2B5EF4-FFF2-40B4-BE49-F238E27FC236}">
                  <a16:creationId xmlns:a16="http://schemas.microsoft.com/office/drawing/2014/main" id="{0F8A56B9-A504-4035-8439-53ED4617B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2" name="Picture 1">
            <a:extLst>
              <a:ext uri="{FF2B5EF4-FFF2-40B4-BE49-F238E27FC236}">
                <a16:creationId xmlns:a16="http://schemas.microsoft.com/office/drawing/2014/main" id="{8CF32080-9860-B208-1779-F2B1263FF477}"/>
              </a:ext>
            </a:extLst>
          </p:cNvPr>
          <p:cNvPicPr>
            <a:picLocks noChangeAspect="1"/>
          </p:cNvPicPr>
          <p:nvPr/>
        </p:nvPicPr>
        <p:blipFill rotWithShape="1">
          <a:blip r:embed="rId3">
            <a:extLst>
              <a:ext uri="{28A0092B-C50C-407E-A947-70E740481C1C}">
                <a14:useLocalDpi xmlns:a14="http://schemas.microsoft.com/office/drawing/2010/main" val="0"/>
              </a:ext>
            </a:extLst>
          </a:blip>
          <a:srcRect t="415" b="4829"/>
          <a:stretch/>
        </p:blipFill>
        <p:spPr>
          <a:xfrm>
            <a:off x="2959099" y="723901"/>
            <a:ext cx="5562601" cy="57150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3" name="TextBox 2">
            <a:extLst>
              <a:ext uri="{FF2B5EF4-FFF2-40B4-BE49-F238E27FC236}">
                <a16:creationId xmlns:a16="http://schemas.microsoft.com/office/drawing/2014/main" id="{1554DBC2-0404-8316-E3D1-258FE1B9BFFC}"/>
              </a:ext>
            </a:extLst>
          </p:cNvPr>
          <p:cNvSpPr txBox="1"/>
          <p:nvPr/>
        </p:nvSpPr>
        <p:spPr>
          <a:xfrm>
            <a:off x="4628346" y="6488668"/>
            <a:ext cx="3538309" cy="369332"/>
          </a:xfrm>
          <a:prstGeom prst="rect">
            <a:avLst/>
          </a:prstGeom>
          <a:noFill/>
        </p:spPr>
        <p:txBody>
          <a:bodyPr wrap="square" rtlCol="0">
            <a:spAutoFit/>
          </a:bodyPr>
          <a:lstStyle/>
          <a:p>
            <a:r>
              <a:rPr lang="en-US" dirty="0"/>
              <a:t>Figure 3.4: </a:t>
            </a:r>
            <a:r>
              <a:rPr lang="en-US" sz="1800" dirty="0"/>
              <a:t>open my cv .</a:t>
            </a:r>
          </a:p>
        </p:txBody>
      </p:sp>
      <p:sp>
        <p:nvSpPr>
          <p:cNvPr id="4" name="TextBox 3">
            <a:extLst>
              <a:ext uri="{FF2B5EF4-FFF2-40B4-BE49-F238E27FC236}">
                <a16:creationId xmlns:a16="http://schemas.microsoft.com/office/drawing/2014/main" id="{AFCD96CC-B48F-5BEC-8DD2-56A7F747DCB9}"/>
              </a:ext>
            </a:extLst>
          </p:cNvPr>
          <p:cNvSpPr txBox="1"/>
          <p:nvPr/>
        </p:nvSpPr>
        <p:spPr>
          <a:xfrm>
            <a:off x="4842388" y="127340"/>
            <a:ext cx="2145323" cy="523220"/>
          </a:xfrm>
          <a:prstGeom prst="rect">
            <a:avLst/>
          </a:prstGeom>
          <a:noFill/>
        </p:spPr>
        <p:txBody>
          <a:bodyPr wrap="square" rtlCol="0">
            <a:spAutoFit/>
          </a:bodyPr>
          <a:lstStyle/>
          <a:p>
            <a:r>
              <a:rPr lang="en-US" sz="2800" b="1" dirty="0"/>
              <a:t>open my cv</a:t>
            </a:r>
          </a:p>
        </p:txBody>
      </p:sp>
    </p:spTree>
    <p:extLst>
      <p:ext uri="{BB962C8B-B14F-4D97-AF65-F5344CB8AC3E}">
        <p14:creationId xmlns:p14="http://schemas.microsoft.com/office/powerpoint/2010/main" val="30705949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10781169-B7A4-446E-BD33-B9650367A7F9}"/>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CED3AF08-30FC-4AFF-9C5C-99D0A7099514}"/>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99AF1FBA-9557-484A-B305-EE590A192E9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407E3AA2-679E-4924-AC1B-FE6C3A02C251}"/>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 </a:t>
              </a:r>
            </a:p>
          </p:txBody>
        </p:sp>
        <p:pic>
          <p:nvPicPr>
            <p:cNvPr id="54" name="Picture 53">
              <a:extLst>
                <a:ext uri="{FF2B5EF4-FFF2-40B4-BE49-F238E27FC236}">
                  <a16:creationId xmlns:a16="http://schemas.microsoft.com/office/drawing/2014/main" id="{CD9846FC-755F-4A0E-BAD3-A5D51C0E1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F00A67C9-4929-4EFF-9CB6-292640CD2738}"/>
              </a:ext>
            </a:extLst>
          </p:cNvPr>
          <p:cNvGrpSpPr/>
          <p:nvPr/>
        </p:nvGrpSpPr>
        <p:grpSpPr>
          <a:xfrm>
            <a:off x="226788" y="-2"/>
            <a:ext cx="11447501" cy="6858000"/>
            <a:chOff x="213096" y="0"/>
            <a:chExt cx="11447501" cy="6858000"/>
          </a:xfrm>
        </p:grpSpPr>
        <p:sp>
          <p:nvSpPr>
            <p:cNvPr id="56" name="Rectangle 55">
              <a:extLst>
                <a:ext uri="{FF2B5EF4-FFF2-40B4-BE49-F238E27FC236}">
                  <a16:creationId xmlns:a16="http://schemas.microsoft.com/office/drawing/2014/main" id="{3E8CDB02-4760-4298-BC44-93A18EB02F13}"/>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57C0FD50-5E69-463E-A01B-65E9D864A386}"/>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04CBFB1D-37FD-419F-B98C-860BF5217905}"/>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 </a:t>
              </a:r>
            </a:p>
          </p:txBody>
        </p:sp>
        <p:pic>
          <p:nvPicPr>
            <p:cNvPr id="59" name="Picture 58">
              <a:extLst>
                <a:ext uri="{FF2B5EF4-FFF2-40B4-BE49-F238E27FC236}">
                  <a16:creationId xmlns:a16="http://schemas.microsoft.com/office/drawing/2014/main" id="{60B383F7-52C5-4FB7-AEC3-35A48D735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6F7667A6-1C16-4F0A-A162-61BD16E6BE6B}"/>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id="{0E8C29A9-4AAB-442C-A7A4-40DCCE0A9694}"/>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81520FE7-5699-4290-9C3C-51E0C60ECC6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AFD50D6F-822B-4109-8B0C-BA004A0B7145}"/>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3 </a:t>
              </a:r>
            </a:p>
          </p:txBody>
        </p:sp>
        <p:pic>
          <p:nvPicPr>
            <p:cNvPr id="64" name="Picture 63">
              <a:extLst>
                <a:ext uri="{FF2B5EF4-FFF2-40B4-BE49-F238E27FC236}">
                  <a16:creationId xmlns:a16="http://schemas.microsoft.com/office/drawing/2014/main" id="{0376C61F-147B-441E-B32E-45D5BC1B66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sp>
        <p:nvSpPr>
          <p:cNvPr id="70" name="Rectangle 69">
            <a:extLst>
              <a:ext uri="{FF2B5EF4-FFF2-40B4-BE49-F238E27FC236}">
                <a16:creationId xmlns:a16="http://schemas.microsoft.com/office/drawing/2014/main" id="{990CE96C-B0E8-49CB-B717-EBFFECB66027}"/>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95" name="Group 94">
            <a:extLst>
              <a:ext uri="{FF2B5EF4-FFF2-40B4-BE49-F238E27FC236}">
                <a16:creationId xmlns:a16="http://schemas.microsoft.com/office/drawing/2014/main" id="{4E70D3F9-D583-4ACD-8480-0F4A65ED3C83}"/>
              </a:ext>
            </a:extLst>
          </p:cNvPr>
          <p:cNvGrpSpPr/>
          <p:nvPr/>
        </p:nvGrpSpPr>
        <p:grpSpPr>
          <a:xfrm>
            <a:off x="1049062" y="0"/>
            <a:ext cx="9574094" cy="6858000"/>
            <a:chOff x="491575" y="0"/>
            <a:chExt cx="9574094" cy="6858000"/>
          </a:xfrm>
        </p:grpSpPr>
        <p:sp>
          <p:nvSpPr>
            <p:cNvPr id="96" name="Rectangle 95">
              <a:extLst>
                <a:ext uri="{FF2B5EF4-FFF2-40B4-BE49-F238E27FC236}">
                  <a16:creationId xmlns:a16="http://schemas.microsoft.com/office/drawing/2014/main"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97" name="Freeform: Shape 96">
              <a:extLst>
                <a:ext uri="{FF2B5EF4-FFF2-40B4-BE49-F238E27FC236}">
                  <a16:creationId xmlns:a16="http://schemas.microsoft.com/office/drawing/2014/main"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8" name="TextBox 97">
              <a:extLst>
                <a:ext uri="{FF2B5EF4-FFF2-40B4-BE49-F238E27FC236}">
                  <a16:creationId xmlns:a16="http://schemas.microsoft.com/office/drawing/2014/main" id="{E3DB5570-AC77-4396-9748-4183DF7C8396}"/>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 </a:t>
              </a:r>
            </a:p>
          </p:txBody>
        </p:sp>
        <p:pic>
          <p:nvPicPr>
            <p:cNvPr id="99" name="Picture 98">
              <a:extLst>
                <a:ext uri="{FF2B5EF4-FFF2-40B4-BE49-F238E27FC236}">
                  <a16:creationId xmlns:a16="http://schemas.microsoft.com/office/drawing/2014/main" id="{F6ED4041-CDD9-443D-802E-47D4387906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71" name="Group 70">
            <a:extLst>
              <a:ext uri="{FF2B5EF4-FFF2-40B4-BE49-F238E27FC236}">
                <a16:creationId xmlns:a16="http://schemas.microsoft.com/office/drawing/2014/main" id="{E7044FAB-DB4A-4E59-B111-8CA4168E7FA4}"/>
              </a:ext>
            </a:extLst>
          </p:cNvPr>
          <p:cNvGrpSpPr/>
          <p:nvPr/>
        </p:nvGrpSpPr>
        <p:grpSpPr>
          <a:xfrm>
            <a:off x="-1780364" y="-1"/>
            <a:ext cx="11860720" cy="6858000"/>
            <a:chOff x="-2449883" y="-1"/>
            <a:chExt cx="11860720" cy="6858000"/>
          </a:xfrm>
        </p:grpSpPr>
        <p:sp>
          <p:nvSpPr>
            <p:cNvPr id="72" name="Rectangle 71">
              <a:extLst>
                <a:ext uri="{FF2B5EF4-FFF2-40B4-BE49-F238E27FC236}">
                  <a16:creationId xmlns:a16="http://schemas.microsoft.com/office/drawing/2014/main" id="{824F072A-08CC-4CC6-B5EF-C1833A244FA3}"/>
                </a:ext>
              </a:extLst>
            </p:cNvPr>
            <p:cNvSpPr/>
            <p:nvPr/>
          </p:nvSpPr>
          <p:spPr>
            <a:xfrm>
              <a:off x="-2449883" y="-1"/>
              <a:ext cx="118607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858AC381-BFD1-4A89-AE49-8ADC853A6849}"/>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 </a:t>
              </a:r>
            </a:p>
          </p:txBody>
        </p:sp>
        <p:pic>
          <p:nvPicPr>
            <p:cNvPr id="75" name="Picture 74">
              <a:extLst>
                <a:ext uri="{FF2B5EF4-FFF2-40B4-BE49-F238E27FC236}">
                  <a16:creationId xmlns:a16="http://schemas.microsoft.com/office/drawing/2014/main" id="{9DF2E944-82FA-495B-8A5C-9BDE263553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60E31D48-090A-4A9C-AF5C-4B0C49C47C7D}"/>
              </a:ext>
            </a:extLst>
          </p:cNvPr>
          <p:cNvGrpSpPr/>
          <p:nvPr/>
        </p:nvGrpSpPr>
        <p:grpSpPr>
          <a:xfrm>
            <a:off x="-9395082" y="-1"/>
            <a:ext cx="9927504" cy="6858000"/>
            <a:chOff x="-9337032" y="-1"/>
            <a:chExt cx="9927504" cy="6858000"/>
          </a:xfrm>
        </p:grpSpPr>
        <p:sp>
          <p:nvSpPr>
            <p:cNvPr id="77" name="Rectangle 76">
              <a:extLst>
                <a:ext uri="{FF2B5EF4-FFF2-40B4-BE49-F238E27FC236}">
                  <a16:creationId xmlns:a16="http://schemas.microsoft.com/office/drawing/2014/main" id="{3A79A714-CB74-4EFD-9BC1-A7F2F993842A}"/>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B006C60A-833A-41C2-A553-8132E7B3A7D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95AECC6C-A520-4756-9163-08D14835D791}"/>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 </a:t>
              </a:r>
            </a:p>
          </p:txBody>
        </p:sp>
        <p:pic>
          <p:nvPicPr>
            <p:cNvPr id="80" name="Picture 79">
              <a:extLst>
                <a:ext uri="{FF2B5EF4-FFF2-40B4-BE49-F238E27FC236}">
                  <a16:creationId xmlns:a16="http://schemas.microsoft.com/office/drawing/2014/main" id="{0F8A56B9-A504-4035-8439-53ED4617B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5" name="Picture 4">
            <a:extLst>
              <a:ext uri="{FF2B5EF4-FFF2-40B4-BE49-F238E27FC236}">
                <a16:creationId xmlns:a16="http://schemas.microsoft.com/office/drawing/2014/main" id="{C7FF5658-2DB8-4ECB-910A-760C8715CC9C}"/>
              </a:ext>
            </a:extLst>
          </p:cNvPr>
          <p:cNvPicPr>
            <a:picLocks noChangeAspect="1"/>
          </p:cNvPicPr>
          <p:nvPr/>
        </p:nvPicPr>
        <p:blipFill rotWithShape="1">
          <a:blip r:embed="rId3">
            <a:extLst>
              <a:ext uri="{28A0092B-C50C-407E-A947-70E740481C1C}">
                <a14:useLocalDpi xmlns:a14="http://schemas.microsoft.com/office/drawing/2010/main" val="0"/>
              </a:ext>
            </a:extLst>
          </a:blip>
          <a:srcRect t="226" b="5507"/>
          <a:stretch/>
        </p:blipFill>
        <p:spPr>
          <a:xfrm>
            <a:off x="2513217" y="520701"/>
            <a:ext cx="5644760" cy="56642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6" name="TextBox 5">
            <a:extLst>
              <a:ext uri="{FF2B5EF4-FFF2-40B4-BE49-F238E27FC236}">
                <a16:creationId xmlns:a16="http://schemas.microsoft.com/office/drawing/2014/main" id="{AB36CBBE-CEF1-E2E2-8F4A-524ED387DEC7}"/>
              </a:ext>
            </a:extLst>
          </p:cNvPr>
          <p:cNvSpPr txBox="1"/>
          <p:nvPr/>
        </p:nvSpPr>
        <p:spPr>
          <a:xfrm>
            <a:off x="3134013" y="6330407"/>
            <a:ext cx="4859577" cy="369332"/>
          </a:xfrm>
          <a:prstGeom prst="rect">
            <a:avLst/>
          </a:prstGeom>
          <a:noFill/>
        </p:spPr>
        <p:txBody>
          <a:bodyPr wrap="square" rtlCol="0">
            <a:spAutoFit/>
          </a:bodyPr>
          <a:lstStyle/>
          <a:p>
            <a:r>
              <a:rPr lang="en-US" dirty="0"/>
              <a:t>Figure 3.5: open my department website .</a:t>
            </a:r>
          </a:p>
        </p:txBody>
      </p:sp>
      <p:sp>
        <p:nvSpPr>
          <p:cNvPr id="7" name="TextBox 6">
            <a:extLst>
              <a:ext uri="{FF2B5EF4-FFF2-40B4-BE49-F238E27FC236}">
                <a16:creationId xmlns:a16="http://schemas.microsoft.com/office/drawing/2014/main" id="{F951D432-46D1-6658-031E-AD8861B50ED8}"/>
              </a:ext>
            </a:extLst>
          </p:cNvPr>
          <p:cNvSpPr txBox="1"/>
          <p:nvPr/>
        </p:nvSpPr>
        <p:spPr>
          <a:xfrm>
            <a:off x="3307585" y="0"/>
            <a:ext cx="5023043" cy="523220"/>
          </a:xfrm>
          <a:prstGeom prst="rect">
            <a:avLst/>
          </a:prstGeom>
          <a:noFill/>
        </p:spPr>
        <p:txBody>
          <a:bodyPr wrap="square" rtlCol="0">
            <a:spAutoFit/>
          </a:bodyPr>
          <a:lstStyle/>
          <a:p>
            <a:r>
              <a:rPr lang="en-US" sz="2800" b="1" dirty="0"/>
              <a:t>open my department website</a:t>
            </a:r>
          </a:p>
        </p:txBody>
      </p:sp>
    </p:spTree>
    <p:extLst>
      <p:ext uri="{BB962C8B-B14F-4D97-AF65-F5344CB8AC3E}">
        <p14:creationId xmlns:p14="http://schemas.microsoft.com/office/powerpoint/2010/main" val="293495417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10781169-B7A4-446E-BD33-B9650367A7F9}"/>
              </a:ext>
            </a:extLst>
          </p:cNvPr>
          <p:cNvGrpSpPr/>
          <p:nvPr/>
        </p:nvGrpSpPr>
        <p:grpSpPr>
          <a:xfrm>
            <a:off x="-290920" y="0"/>
            <a:ext cx="12482920" cy="6858000"/>
            <a:chOff x="-290920" y="0"/>
            <a:chExt cx="12482920" cy="6858000"/>
          </a:xfrm>
        </p:grpSpPr>
        <p:sp>
          <p:nvSpPr>
            <p:cNvPr id="51" name="Rectangle 50">
              <a:extLst>
                <a:ext uri="{FF2B5EF4-FFF2-40B4-BE49-F238E27FC236}">
                  <a16:creationId xmlns:a16="http://schemas.microsoft.com/office/drawing/2014/main" id="{CED3AF08-30FC-4AFF-9C5C-99D0A7099514}"/>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2" name="Freeform: Shape 51">
              <a:extLst>
                <a:ext uri="{FF2B5EF4-FFF2-40B4-BE49-F238E27FC236}">
                  <a16:creationId xmlns:a16="http://schemas.microsoft.com/office/drawing/2014/main" id="{99AF1FBA-9557-484A-B305-EE590A192E96}"/>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53" name="TextBox 52">
              <a:extLst>
                <a:ext uri="{FF2B5EF4-FFF2-40B4-BE49-F238E27FC236}">
                  <a16:creationId xmlns:a16="http://schemas.microsoft.com/office/drawing/2014/main" id="{407E3AA2-679E-4924-AC1B-FE6C3A02C251}"/>
                </a:ext>
              </a:extLst>
            </p:cNvPr>
            <p:cNvSpPr txBox="1"/>
            <p:nvPr/>
          </p:nvSpPr>
          <p:spPr>
            <a:xfrm rot="16200000">
              <a:off x="10872792" y="32562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1</a:t>
              </a:r>
            </a:p>
          </p:txBody>
        </p:sp>
        <p:pic>
          <p:nvPicPr>
            <p:cNvPr id="54" name="Picture 53">
              <a:extLst>
                <a:ext uri="{FF2B5EF4-FFF2-40B4-BE49-F238E27FC236}">
                  <a16:creationId xmlns:a16="http://schemas.microsoft.com/office/drawing/2014/main" id="{CD9846FC-755F-4A0E-BAD3-A5D51C0E1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55" name="Group 54">
            <a:extLst>
              <a:ext uri="{FF2B5EF4-FFF2-40B4-BE49-F238E27FC236}">
                <a16:creationId xmlns:a16="http://schemas.microsoft.com/office/drawing/2014/main" id="{F00A67C9-4929-4EFF-9CB6-292640CD2738}"/>
              </a:ext>
            </a:extLst>
          </p:cNvPr>
          <p:cNvGrpSpPr/>
          <p:nvPr/>
        </p:nvGrpSpPr>
        <p:grpSpPr>
          <a:xfrm>
            <a:off x="226788" y="-2"/>
            <a:ext cx="11447501" cy="6858000"/>
            <a:chOff x="213096" y="0"/>
            <a:chExt cx="11447501" cy="6858000"/>
          </a:xfrm>
        </p:grpSpPr>
        <p:sp>
          <p:nvSpPr>
            <p:cNvPr id="56" name="Rectangle 55">
              <a:extLst>
                <a:ext uri="{FF2B5EF4-FFF2-40B4-BE49-F238E27FC236}">
                  <a16:creationId xmlns:a16="http://schemas.microsoft.com/office/drawing/2014/main" id="{3E8CDB02-4760-4298-BC44-93A18EB02F13}"/>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7" name="Freeform: Shape 56">
              <a:extLst>
                <a:ext uri="{FF2B5EF4-FFF2-40B4-BE49-F238E27FC236}">
                  <a16:creationId xmlns:a16="http://schemas.microsoft.com/office/drawing/2014/main" id="{57C0FD50-5E69-463E-A01B-65E9D864A386}"/>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58" name="TextBox 57">
              <a:extLst>
                <a:ext uri="{FF2B5EF4-FFF2-40B4-BE49-F238E27FC236}">
                  <a16:creationId xmlns:a16="http://schemas.microsoft.com/office/drawing/2014/main" id="{04CBFB1D-37FD-419F-B98C-860BF5217905}"/>
                </a:ext>
              </a:extLst>
            </p:cNvPr>
            <p:cNvSpPr txBox="1"/>
            <p:nvPr/>
          </p:nvSpPr>
          <p:spPr>
            <a:xfrm rot="16200000">
              <a:off x="10341391" y="3167389"/>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 </a:t>
              </a:r>
            </a:p>
          </p:txBody>
        </p:sp>
        <p:pic>
          <p:nvPicPr>
            <p:cNvPr id="59" name="Picture 58">
              <a:extLst>
                <a:ext uri="{FF2B5EF4-FFF2-40B4-BE49-F238E27FC236}">
                  <a16:creationId xmlns:a16="http://schemas.microsoft.com/office/drawing/2014/main" id="{60B383F7-52C5-4FB7-AEC3-35A48D735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60" name="Group 59">
            <a:extLst>
              <a:ext uri="{FF2B5EF4-FFF2-40B4-BE49-F238E27FC236}">
                <a16:creationId xmlns:a16="http://schemas.microsoft.com/office/drawing/2014/main" id="{6F7667A6-1C16-4F0A-A162-61BD16E6BE6B}"/>
              </a:ext>
            </a:extLst>
          </p:cNvPr>
          <p:cNvGrpSpPr/>
          <p:nvPr/>
        </p:nvGrpSpPr>
        <p:grpSpPr>
          <a:xfrm>
            <a:off x="1184133" y="0"/>
            <a:ext cx="9961092" cy="6858000"/>
            <a:chOff x="491575" y="0"/>
            <a:chExt cx="9961092" cy="6858000"/>
          </a:xfrm>
        </p:grpSpPr>
        <p:sp>
          <p:nvSpPr>
            <p:cNvPr id="61" name="Rectangle 60">
              <a:extLst>
                <a:ext uri="{FF2B5EF4-FFF2-40B4-BE49-F238E27FC236}">
                  <a16:creationId xmlns:a16="http://schemas.microsoft.com/office/drawing/2014/main" id="{0E8C29A9-4AAB-442C-A7A4-40DCCE0A9694}"/>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62" name="Freeform: Shape 61">
              <a:extLst>
                <a:ext uri="{FF2B5EF4-FFF2-40B4-BE49-F238E27FC236}">
                  <a16:creationId xmlns:a16="http://schemas.microsoft.com/office/drawing/2014/main" id="{81520FE7-5699-4290-9C3C-51E0C60ECC6B}"/>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3" name="TextBox 62">
              <a:extLst>
                <a:ext uri="{FF2B5EF4-FFF2-40B4-BE49-F238E27FC236}">
                  <a16:creationId xmlns:a16="http://schemas.microsoft.com/office/drawing/2014/main" id="{AFD50D6F-822B-4109-8B0C-BA004A0B7145}"/>
                </a:ext>
              </a:extLst>
            </p:cNvPr>
            <p:cNvSpPr txBox="1"/>
            <p:nvPr/>
          </p:nvSpPr>
          <p:spPr>
            <a:xfrm rot="16200000">
              <a:off x="9117129" y="3251166"/>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23 </a:t>
              </a:r>
            </a:p>
          </p:txBody>
        </p:sp>
        <p:pic>
          <p:nvPicPr>
            <p:cNvPr id="64" name="Picture 63">
              <a:extLst>
                <a:ext uri="{FF2B5EF4-FFF2-40B4-BE49-F238E27FC236}">
                  <a16:creationId xmlns:a16="http://schemas.microsoft.com/office/drawing/2014/main" id="{0376C61F-147B-441E-B32E-45D5BC1B66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95" name="Group 94">
            <a:extLst>
              <a:ext uri="{FF2B5EF4-FFF2-40B4-BE49-F238E27FC236}">
                <a16:creationId xmlns:a16="http://schemas.microsoft.com/office/drawing/2014/main" id="{4E70D3F9-D583-4ACD-8480-0F4A65ED3C83}"/>
              </a:ext>
            </a:extLst>
          </p:cNvPr>
          <p:cNvGrpSpPr/>
          <p:nvPr/>
        </p:nvGrpSpPr>
        <p:grpSpPr>
          <a:xfrm>
            <a:off x="1049062" y="0"/>
            <a:ext cx="9574094" cy="6858000"/>
            <a:chOff x="491575" y="0"/>
            <a:chExt cx="9574094" cy="6858000"/>
          </a:xfrm>
        </p:grpSpPr>
        <p:sp>
          <p:nvSpPr>
            <p:cNvPr id="96" name="Rectangle 95">
              <a:extLst>
                <a:ext uri="{FF2B5EF4-FFF2-40B4-BE49-F238E27FC236}">
                  <a16:creationId xmlns:a16="http://schemas.microsoft.com/office/drawing/2014/main" id="{321108FC-08B5-45CC-AB47-1104119B25FD}"/>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97" name="Freeform: Shape 96">
              <a:extLst>
                <a:ext uri="{FF2B5EF4-FFF2-40B4-BE49-F238E27FC236}">
                  <a16:creationId xmlns:a16="http://schemas.microsoft.com/office/drawing/2014/main" id="{96A47C8C-7F88-484E-817B-572BEDC2BC69}"/>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98" name="TextBox 97">
              <a:extLst>
                <a:ext uri="{FF2B5EF4-FFF2-40B4-BE49-F238E27FC236}">
                  <a16:creationId xmlns:a16="http://schemas.microsoft.com/office/drawing/2014/main" id="{E3DB5570-AC77-4396-9748-4183DF7C8396}"/>
                </a:ext>
              </a:extLst>
            </p:cNvPr>
            <p:cNvSpPr txBox="1"/>
            <p:nvPr/>
          </p:nvSpPr>
          <p:spPr>
            <a:xfrm rot="16200000">
              <a:off x="8746453" y="3251165"/>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4 </a:t>
              </a:r>
            </a:p>
          </p:txBody>
        </p:sp>
        <p:pic>
          <p:nvPicPr>
            <p:cNvPr id="99" name="Picture 98">
              <a:extLst>
                <a:ext uri="{FF2B5EF4-FFF2-40B4-BE49-F238E27FC236}">
                  <a16:creationId xmlns:a16="http://schemas.microsoft.com/office/drawing/2014/main" id="{F6ED4041-CDD9-443D-802E-47D4387906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grpSp>
        <p:nvGrpSpPr>
          <p:cNvPr id="71" name="Group 70">
            <a:extLst>
              <a:ext uri="{FF2B5EF4-FFF2-40B4-BE49-F238E27FC236}">
                <a16:creationId xmlns:a16="http://schemas.microsoft.com/office/drawing/2014/main" id="{E7044FAB-DB4A-4E59-B111-8CA4168E7FA4}"/>
              </a:ext>
            </a:extLst>
          </p:cNvPr>
          <p:cNvGrpSpPr/>
          <p:nvPr/>
        </p:nvGrpSpPr>
        <p:grpSpPr>
          <a:xfrm>
            <a:off x="-1780364" y="-1"/>
            <a:ext cx="11860720" cy="6858000"/>
            <a:chOff x="-2449883" y="-1"/>
            <a:chExt cx="11860720" cy="6858000"/>
          </a:xfrm>
        </p:grpSpPr>
        <p:sp>
          <p:nvSpPr>
            <p:cNvPr id="72" name="Rectangle 71">
              <a:extLst>
                <a:ext uri="{FF2B5EF4-FFF2-40B4-BE49-F238E27FC236}">
                  <a16:creationId xmlns:a16="http://schemas.microsoft.com/office/drawing/2014/main" id="{824F072A-08CC-4CC6-B5EF-C1833A244FA3}"/>
                </a:ext>
              </a:extLst>
            </p:cNvPr>
            <p:cNvSpPr/>
            <p:nvPr/>
          </p:nvSpPr>
          <p:spPr>
            <a:xfrm>
              <a:off x="-2449883" y="-1"/>
              <a:ext cx="118607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73" name="Freeform: Shape 72">
              <a:extLst>
                <a:ext uri="{FF2B5EF4-FFF2-40B4-BE49-F238E27FC236}">
                  <a16:creationId xmlns:a16="http://schemas.microsoft.com/office/drawing/2014/main" id="{A3C6C4A9-8B6A-429B-980E-26CD0C3A573E}"/>
                </a:ext>
              </a:extLst>
            </p:cNvPr>
            <p:cNvSpPr/>
            <p:nvPr/>
          </p:nvSpPr>
          <p:spPr>
            <a:xfrm>
              <a:off x="8242436" y="2337439"/>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4" name="TextBox 73">
              <a:extLst>
                <a:ext uri="{FF2B5EF4-FFF2-40B4-BE49-F238E27FC236}">
                  <a16:creationId xmlns:a16="http://schemas.microsoft.com/office/drawing/2014/main" id="{858AC381-BFD1-4A89-AE49-8ADC853A6849}"/>
                </a:ext>
              </a:extLst>
            </p:cNvPr>
            <p:cNvSpPr txBox="1"/>
            <p:nvPr/>
          </p:nvSpPr>
          <p:spPr>
            <a:xfrm rot="16200000">
              <a:off x="8091629" y="3251164"/>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5 </a:t>
              </a:r>
            </a:p>
          </p:txBody>
        </p:sp>
        <p:pic>
          <p:nvPicPr>
            <p:cNvPr id="75" name="Picture 74">
              <a:extLst>
                <a:ext uri="{FF2B5EF4-FFF2-40B4-BE49-F238E27FC236}">
                  <a16:creationId xmlns:a16="http://schemas.microsoft.com/office/drawing/2014/main" id="{9DF2E944-82FA-495B-8A5C-9BDE263553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76" name="Group 75">
            <a:extLst>
              <a:ext uri="{FF2B5EF4-FFF2-40B4-BE49-F238E27FC236}">
                <a16:creationId xmlns:a16="http://schemas.microsoft.com/office/drawing/2014/main" id="{60E31D48-090A-4A9C-AF5C-4B0C49C47C7D}"/>
              </a:ext>
            </a:extLst>
          </p:cNvPr>
          <p:cNvGrpSpPr/>
          <p:nvPr/>
        </p:nvGrpSpPr>
        <p:grpSpPr>
          <a:xfrm>
            <a:off x="-1786364" y="0"/>
            <a:ext cx="11335017" cy="6858000"/>
            <a:chOff x="-10744545" y="-1"/>
            <a:chExt cx="11335017" cy="6858000"/>
          </a:xfrm>
        </p:grpSpPr>
        <p:sp>
          <p:nvSpPr>
            <p:cNvPr id="77" name="Rectangle 76">
              <a:extLst>
                <a:ext uri="{FF2B5EF4-FFF2-40B4-BE49-F238E27FC236}">
                  <a16:creationId xmlns:a16="http://schemas.microsoft.com/office/drawing/2014/main" id="{3A79A714-CB74-4EFD-9BC1-A7F2F993842A}"/>
                </a:ext>
              </a:extLst>
            </p:cNvPr>
            <p:cNvSpPr/>
            <p:nvPr/>
          </p:nvSpPr>
          <p:spPr>
            <a:xfrm>
              <a:off x="-10744545" y="-1"/>
              <a:ext cx="11331017"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8" name="Freeform: Shape 77">
              <a:extLst>
                <a:ext uri="{FF2B5EF4-FFF2-40B4-BE49-F238E27FC236}">
                  <a16:creationId xmlns:a16="http://schemas.microsoft.com/office/drawing/2014/main" id="{B006C60A-833A-41C2-A553-8132E7B3A7D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9" name="TextBox 78">
              <a:extLst>
                <a:ext uri="{FF2B5EF4-FFF2-40B4-BE49-F238E27FC236}">
                  <a16:creationId xmlns:a16="http://schemas.microsoft.com/office/drawing/2014/main" id="{95AECC6C-A520-4756-9163-08D14835D791}"/>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View&amp; Quit</a:t>
              </a:r>
            </a:p>
          </p:txBody>
        </p:sp>
        <p:pic>
          <p:nvPicPr>
            <p:cNvPr id="80" name="Picture 79">
              <a:extLst>
                <a:ext uri="{FF2B5EF4-FFF2-40B4-BE49-F238E27FC236}">
                  <a16:creationId xmlns:a16="http://schemas.microsoft.com/office/drawing/2014/main" id="{0F8A56B9-A504-4035-8439-53ED4617B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pic>
        <p:nvPicPr>
          <p:cNvPr id="2" name="Picture 1">
            <a:extLst>
              <a:ext uri="{FF2B5EF4-FFF2-40B4-BE49-F238E27FC236}">
                <a16:creationId xmlns:a16="http://schemas.microsoft.com/office/drawing/2014/main" id="{DD15BDEC-287D-5B93-9AC2-318F39AB5422}"/>
              </a:ext>
            </a:extLst>
          </p:cNvPr>
          <p:cNvPicPr>
            <a:picLocks noChangeAspect="1"/>
          </p:cNvPicPr>
          <p:nvPr/>
        </p:nvPicPr>
        <p:blipFill rotWithShape="1">
          <a:blip r:embed="rId3">
            <a:extLst>
              <a:ext uri="{28A0092B-C50C-407E-A947-70E740481C1C}">
                <a14:useLocalDpi xmlns:a14="http://schemas.microsoft.com/office/drawing/2010/main" val="0"/>
              </a:ext>
            </a:extLst>
          </a:blip>
          <a:srcRect l="-850" t="-85" b="-568"/>
          <a:stretch/>
        </p:blipFill>
        <p:spPr>
          <a:xfrm>
            <a:off x="-1573822" y="1063869"/>
            <a:ext cx="4870908" cy="36576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3" name="TextBox 2">
            <a:extLst>
              <a:ext uri="{FF2B5EF4-FFF2-40B4-BE49-F238E27FC236}">
                <a16:creationId xmlns:a16="http://schemas.microsoft.com/office/drawing/2014/main" id="{4A15D61A-ED84-D43B-EF59-86C58BF79A9A}"/>
              </a:ext>
            </a:extLst>
          </p:cNvPr>
          <p:cNvSpPr txBox="1"/>
          <p:nvPr/>
        </p:nvSpPr>
        <p:spPr>
          <a:xfrm>
            <a:off x="-1301263" y="5090747"/>
            <a:ext cx="3144319" cy="369332"/>
          </a:xfrm>
          <a:prstGeom prst="rect">
            <a:avLst/>
          </a:prstGeom>
          <a:noFill/>
        </p:spPr>
        <p:txBody>
          <a:bodyPr wrap="square" rtlCol="0">
            <a:spAutoFit/>
          </a:bodyPr>
          <a:lstStyle/>
          <a:p>
            <a:r>
              <a:rPr lang="en-US" b="1" dirty="0"/>
              <a:t>Figure 3.6: View-Books.</a:t>
            </a:r>
          </a:p>
        </p:txBody>
      </p:sp>
      <p:grpSp>
        <p:nvGrpSpPr>
          <p:cNvPr id="4" name="Group 3">
            <a:extLst>
              <a:ext uri="{FF2B5EF4-FFF2-40B4-BE49-F238E27FC236}">
                <a16:creationId xmlns:a16="http://schemas.microsoft.com/office/drawing/2014/main" id="{0705FCF4-9072-338E-2195-4A03D1D9D566}"/>
              </a:ext>
            </a:extLst>
          </p:cNvPr>
          <p:cNvGrpSpPr/>
          <p:nvPr/>
        </p:nvGrpSpPr>
        <p:grpSpPr>
          <a:xfrm>
            <a:off x="-1783433" y="0"/>
            <a:ext cx="11335017" cy="6858000"/>
            <a:chOff x="-10744545" y="-1"/>
            <a:chExt cx="11335017" cy="6858000"/>
          </a:xfrm>
        </p:grpSpPr>
        <p:sp>
          <p:nvSpPr>
            <p:cNvPr id="5" name="Rectangle 4">
              <a:extLst>
                <a:ext uri="{FF2B5EF4-FFF2-40B4-BE49-F238E27FC236}">
                  <a16:creationId xmlns:a16="http://schemas.microsoft.com/office/drawing/2014/main" id="{DAAE226D-73B4-3FF4-BFEC-6F28A1B944FD}"/>
                </a:ext>
              </a:extLst>
            </p:cNvPr>
            <p:cNvSpPr/>
            <p:nvPr/>
          </p:nvSpPr>
          <p:spPr>
            <a:xfrm>
              <a:off x="-10744545" y="-1"/>
              <a:ext cx="11331017"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6" name="Freeform: Shape 5">
              <a:extLst>
                <a:ext uri="{FF2B5EF4-FFF2-40B4-BE49-F238E27FC236}">
                  <a16:creationId xmlns:a16="http://schemas.microsoft.com/office/drawing/2014/main" id="{5B94A2B5-3B9B-FE56-3A12-ABD0EBD4CC9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7" name="TextBox 6">
              <a:extLst>
                <a:ext uri="{FF2B5EF4-FFF2-40B4-BE49-F238E27FC236}">
                  <a16:creationId xmlns:a16="http://schemas.microsoft.com/office/drawing/2014/main" id="{022E66EE-2C08-72B2-4D87-6893766BFD5D}"/>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Step 6 </a:t>
              </a:r>
            </a:p>
          </p:txBody>
        </p:sp>
        <p:pic>
          <p:nvPicPr>
            <p:cNvPr id="8" name="Picture 7">
              <a:extLst>
                <a:ext uri="{FF2B5EF4-FFF2-40B4-BE49-F238E27FC236}">
                  <a16:creationId xmlns:a16="http://schemas.microsoft.com/office/drawing/2014/main" id="{001ACC2D-4EC6-A048-22FB-8F09EA4DE3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sp>
        <p:nvSpPr>
          <p:cNvPr id="10" name="TextBox 9">
            <a:extLst>
              <a:ext uri="{FF2B5EF4-FFF2-40B4-BE49-F238E27FC236}">
                <a16:creationId xmlns:a16="http://schemas.microsoft.com/office/drawing/2014/main" id="{07D9B822-8CCD-3107-5854-08ED352AF883}"/>
              </a:ext>
            </a:extLst>
          </p:cNvPr>
          <p:cNvSpPr txBox="1"/>
          <p:nvPr/>
        </p:nvSpPr>
        <p:spPr>
          <a:xfrm>
            <a:off x="3702635" y="6382662"/>
            <a:ext cx="2601345" cy="369332"/>
          </a:xfrm>
          <a:prstGeom prst="rect">
            <a:avLst/>
          </a:prstGeom>
          <a:noFill/>
        </p:spPr>
        <p:txBody>
          <a:bodyPr wrap="square" rtlCol="0">
            <a:spAutoFit/>
          </a:bodyPr>
          <a:lstStyle/>
          <a:p>
            <a:r>
              <a:rPr lang="en-US" dirty="0"/>
              <a:t>Figure 3.6: Action part 2.</a:t>
            </a:r>
          </a:p>
        </p:txBody>
      </p:sp>
      <p:sp>
        <p:nvSpPr>
          <p:cNvPr id="13" name="TextBox 12">
            <a:extLst>
              <a:ext uri="{FF2B5EF4-FFF2-40B4-BE49-F238E27FC236}">
                <a16:creationId xmlns:a16="http://schemas.microsoft.com/office/drawing/2014/main" id="{07D946AD-6F36-E205-ED17-8FCCE3853A58}"/>
              </a:ext>
            </a:extLst>
          </p:cNvPr>
          <p:cNvSpPr txBox="1"/>
          <p:nvPr/>
        </p:nvSpPr>
        <p:spPr>
          <a:xfrm>
            <a:off x="2806119" y="132796"/>
            <a:ext cx="4285761" cy="523220"/>
          </a:xfrm>
          <a:prstGeom prst="rect">
            <a:avLst/>
          </a:prstGeom>
          <a:noFill/>
        </p:spPr>
        <p:txBody>
          <a:bodyPr wrap="square" rtlCol="0">
            <a:spAutoFit/>
          </a:bodyPr>
          <a:lstStyle/>
          <a:p>
            <a:r>
              <a:rPr lang="en-US" sz="2800" b="1" dirty="0"/>
              <a:t>open </a:t>
            </a:r>
            <a:r>
              <a:rPr lang="en-US" sz="2800" b="1" dirty="0" err="1"/>
              <a:t>wikipedia</a:t>
            </a:r>
            <a:r>
              <a:rPr lang="en-US" sz="2800" b="1" dirty="0"/>
              <a:t> website</a:t>
            </a:r>
          </a:p>
        </p:txBody>
      </p:sp>
      <p:pic>
        <p:nvPicPr>
          <p:cNvPr id="11" name="Picture 10">
            <a:extLst>
              <a:ext uri="{FF2B5EF4-FFF2-40B4-BE49-F238E27FC236}">
                <a16:creationId xmlns:a16="http://schemas.microsoft.com/office/drawing/2014/main" id="{88D2FDC7-2B10-8ADE-7ECA-EEA3350F7389}"/>
              </a:ext>
            </a:extLst>
          </p:cNvPr>
          <p:cNvPicPr>
            <a:picLocks noChangeAspect="1"/>
          </p:cNvPicPr>
          <p:nvPr/>
        </p:nvPicPr>
        <p:blipFill rotWithShape="1">
          <a:blip r:embed="rId4">
            <a:extLst>
              <a:ext uri="{28A0092B-C50C-407E-A947-70E740481C1C}">
                <a14:useLocalDpi xmlns:a14="http://schemas.microsoft.com/office/drawing/2010/main" val="0"/>
              </a:ext>
            </a:extLst>
          </a:blip>
          <a:srcRect t="531" b="5457"/>
          <a:stretch/>
        </p:blipFill>
        <p:spPr>
          <a:xfrm>
            <a:off x="2072784" y="762000"/>
            <a:ext cx="5125915" cy="543559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40705195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D851E6-4D93-4808-875B-521FE45F88B6}"/>
              </a:ext>
            </a:extLst>
          </p:cNvPr>
          <p:cNvSpPr/>
          <p:nvPr/>
        </p:nvSpPr>
        <p:spPr>
          <a:xfrm>
            <a:off x="947220" y="1617519"/>
            <a:ext cx="4572000" cy="4571999"/>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E64CA526-6677-4417-AB92-4A5730C2CFBB}"/>
              </a:ext>
            </a:extLst>
          </p:cNvPr>
          <p:cNvGrpSpPr/>
          <p:nvPr/>
        </p:nvGrpSpPr>
        <p:grpSpPr>
          <a:xfrm>
            <a:off x="1113135" y="1856802"/>
            <a:ext cx="4281443" cy="3143782"/>
            <a:chOff x="1265855" y="3655797"/>
            <a:chExt cx="2855019" cy="901111"/>
          </a:xfrm>
        </p:grpSpPr>
        <p:sp>
          <p:nvSpPr>
            <p:cNvPr id="5" name="TextBox 4">
              <a:extLst>
                <a:ext uri="{FF2B5EF4-FFF2-40B4-BE49-F238E27FC236}">
                  <a16:creationId xmlns:a16="http://schemas.microsoft.com/office/drawing/2014/main" id="{46A1E12B-F817-436F-94E2-5F7731E01E0A}"/>
                </a:ext>
              </a:extLst>
            </p:cNvPr>
            <p:cNvSpPr txBox="1"/>
            <p:nvPr/>
          </p:nvSpPr>
          <p:spPr>
            <a:xfrm>
              <a:off x="1265855" y="3895267"/>
              <a:ext cx="2855019" cy="661641"/>
            </a:xfrm>
            <a:prstGeom prst="rect">
              <a:avLst/>
            </a:prstGeom>
            <a:noFill/>
          </p:spPr>
          <p:txBody>
            <a:bodyPr wrap="square" rtlCol="0">
              <a:spAutoFit/>
            </a:bodyPr>
            <a:lstStyle/>
            <a:p>
              <a:pPr algn="ctr"/>
              <a:r>
                <a:rPr lang="en-US" dirty="0"/>
                <a:t>The project showcases a desktop voice assistant with a clean GUI for text and voice interaction. It handles commands like weather updates, music playback, and web browsing. Error handling ensures smooth operation, while future improvements could enhance the GUI aesthetics and user feedback.</a:t>
              </a:r>
              <a:endParaRPr lang="en-US"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endParaRPr>
            </a:p>
          </p:txBody>
        </p:sp>
        <p:sp>
          <p:nvSpPr>
            <p:cNvPr id="6" name="TextBox 5">
              <a:extLst>
                <a:ext uri="{FF2B5EF4-FFF2-40B4-BE49-F238E27FC236}">
                  <a16:creationId xmlns:a16="http://schemas.microsoft.com/office/drawing/2014/main" id="{50879957-CD43-4A95-845A-AE2DBCE441EC}"/>
                </a:ext>
              </a:extLst>
            </p:cNvPr>
            <p:cNvSpPr txBox="1"/>
            <p:nvPr/>
          </p:nvSpPr>
          <p:spPr>
            <a:xfrm>
              <a:off x="1329054" y="3655797"/>
              <a:ext cx="2689700" cy="149972"/>
            </a:xfrm>
            <a:prstGeom prst="rect">
              <a:avLst/>
            </a:prstGeom>
            <a:noFill/>
          </p:spPr>
          <p:txBody>
            <a:bodyPr wrap="square" rtlCol="0">
              <a:spAutoFit/>
            </a:bodyPr>
            <a:lstStyle/>
            <a:p>
              <a:pPr algn="ctr"/>
              <a:r>
                <a:rPr lang="en-US" sz="2800" b="1" dirty="0">
                  <a:solidFill>
                    <a:srgbClr val="F25245"/>
                  </a:solidFill>
                  <a:latin typeface="Tw Cen MT" panose="020B0602020104020603" pitchFamily="34" charset="0"/>
                  <a:ea typeface="Tahoma" panose="020B0604030504040204" pitchFamily="34" charset="0"/>
                  <a:cs typeface="Arial" panose="020B0604020202020204" pitchFamily="34" charset="0"/>
                </a:rPr>
                <a:t>Discussion</a:t>
              </a:r>
            </a:p>
          </p:txBody>
        </p:sp>
      </p:grpSp>
      <p:cxnSp>
        <p:nvCxnSpPr>
          <p:cNvPr id="8" name="Straight Connector 7">
            <a:extLst>
              <a:ext uri="{FF2B5EF4-FFF2-40B4-BE49-F238E27FC236}">
                <a16:creationId xmlns:a16="http://schemas.microsoft.com/office/drawing/2014/main" id="{58106A27-B64D-45C9-9E26-0763F3404A91}"/>
              </a:ext>
            </a:extLst>
          </p:cNvPr>
          <p:cNvCxnSpPr>
            <a:cxnSpLocks/>
          </p:cNvCxnSpPr>
          <p:nvPr/>
        </p:nvCxnSpPr>
        <p:spPr>
          <a:xfrm>
            <a:off x="931327" y="1617784"/>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B32DBFD-68B8-4B30-B445-9953926E7EC5}"/>
              </a:ext>
            </a:extLst>
          </p:cNvPr>
          <p:cNvCxnSpPr>
            <a:cxnSpLocks/>
          </p:cNvCxnSpPr>
          <p:nvPr/>
        </p:nvCxnSpPr>
        <p:spPr>
          <a:xfrm rot="16200000">
            <a:off x="1481395" y="1066353"/>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D336D1D-5BC9-4EAC-8660-D4B2BBD4C548}"/>
              </a:ext>
            </a:extLst>
          </p:cNvPr>
          <p:cNvCxnSpPr>
            <a:cxnSpLocks/>
          </p:cNvCxnSpPr>
          <p:nvPr/>
        </p:nvCxnSpPr>
        <p:spPr>
          <a:xfrm rot="10800000">
            <a:off x="5524288" y="5089025"/>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A80407B-06C8-44FD-94F4-573761D0C6B2}"/>
              </a:ext>
            </a:extLst>
          </p:cNvPr>
          <p:cNvCxnSpPr>
            <a:cxnSpLocks/>
          </p:cNvCxnSpPr>
          <p:nvPr/>
        </p:nvCxnSpPr>
        <p:spPr>
          <a:xfrm rot="5400000">
            <a:off x="4971839" y="5640456"/>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2A9CF0A-4D9B-42A8-BDD0-D22963B1A7A3}"/>
              </a:ext>
            </a:extLst>
          </p:cNvPr>
          <p:cNvSpPr/>
          <p:nvPr/>
        </p:nvSpPr>
        <p:spPr>
          <a:xfrm>
            <a:off x="6695084" y="1627246"/>
            <a:ext cx="4554910" cy="4580545"/>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77FBED71-B48C-4C31-BD90-1A57671E60D6}"/>
              </a:ext>
            </a:extLst>
          </p:cNvPr>
          <p:cNvGrpSpPr/>
          <p:nvPr/>
        </p:nvGrpSpPr>
        <p:grpSpPr>
          <a:xfrm>
            <a:off x="6818700" y="1906636"/>
            <a:ext cx="4275105" cy="3399355"/>
            <a:chOff x="4645680" y="2111281"/>
            <a:chExt cx="2856494" cy="2455335"/>
          </a:xfrm>
        </p:grpSpPr>
        <p:sp>
          <p:nvSpPr>
            <p:cNvPr id="15" name="TextBox 14">
              <a:extLst>
                <a:ext uri="{FF2B5EF4-FFF2-40B4-BE49-F238E27FC236}">
                  <a16:creationId xmlns:a16="http://schemas.microsoft.com/office/drawing/2014/main" id="{05486746-4BC5-4B66-9B57-DC9289CB4A5E}"/>
                </a:ext>
              </a:extLst>
            </p:cNvPr>
            <p:cNvSpPr txBox="1"/>
            <p:nvPr/>
          </p:nvSpPr>
          <p:spPr>
            <a:xfrm>
              <a:off x="4647155" y="2699252"/>
              <a:ext cx="2855019" cy="1867364"/>
            </a:xfrm>
            <a:prstGeom prst="rect">
              <a:avLst/>
            </a:prstGeom>
            <a:noFill/>
          </p:spPr>
          <p:txBody>
            <a:bodyPr wrap="square" rtlCol="0">
              <a:spAutoFit/>
            </a:bodyPr>
            <a:lstStyle/>
            <a:p>
              <a:pPr algn="ctr"/>
              <a:br>
                <a:rPr lang="en-US" dirty="0"/>
              </a:br>
              <a:r>
                <a:rPr lang="en-US" dirty="0"/>
                <a:t>The Desktop Voice Assistant's reliance on internet connectivity limits offline use. Speech recognition struggles in noisy environments or with accents. It lacks adaptability to new commands, and the GUI needs refinement for better user experience. Inadequate error handling may cause crashes</a:t>
              </a:r>
              <a:r>
                <a:rPr lang="en-US" b="0" i="0" dirty="0">
                  <a:solidFill>
                    <a:srgbClr val="0D0D0D"/>
                  </a:solidFill>
                  <a:effectLst/>
                  <a:highlight>
                    <a:srgbClr val="FFFFFF"/>
                  </a:highlight>
                  <a:latin typeface="Söhne"/>
                </a:rPr>
                <a:t>.</a:t>
              </a:r>
              <a:endParaRPr lang="en-US" dirty="0">
                <a:latin typeface="Tw Cen MT" panose="020B0602020104020603" pitchFamily="34" charset="0"/>
                <a:ea typeface="Tahoma" panose="020B060403050404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FE6BED11-9D5E-498B-95B8-CA1C624F3D37}"/>
                </a:ext>
              </a:extLst>
            </p:cNvPr>
            <p:cNvSpPr txBox="1"/>
            <p:nvPr/>
          </p:nvSpPr>
          <p:spPr>
            <a:xfrm>
              <a:off x="4645680" y="2111281"/>
              <a:ext cx="2689700" cy="377919"/>
            </a:xfrm>
            <a:prstGeom prst="rect">
              <a:avLst/>
            </a:prstGeom>
            <a:noFill/>
          </p:spPr>
          <p:txBody>
            <a:bodyPr wrap="square" rtlCol="0">
              <a:spAutoFit/>
            </a:bodyPr>
            <a:lstStyle/>
            <a:p>
              <a:pPr algn="ctr"/>
              <a:r>
                <a:rPr lang="en-US" sz="2800" b="1" dirty="0">
                  <a:solidFill>
                    <a:srgbClr val="FFA956"/>
                  </a:solidFill>
                  <a:latin typeface="Tw Cen MT" panose="020B0602020104020603" pitchFamily="34" charset="0"/>
                  <a:ea typeface="Tahoma" panose="020B0604030504040204" pitchFamily="34" charset="0"/>
                  <a:cs typeface="Arial" panose="020B0604020202020204" pitchFamily="34" charset="0"/>
                </a:rPr>
                <a:t>Limitations</a:t>
              </a:r>
            </a:p>
          </p:txBody>
        </p:sp>
      </p:grpSp>
      <p:cxnSp>
        <p:nvCxnSpPr>
          <p:cNvPr id="18" name="Straight Connector 17">
            <a:extLst>
              <a:ext uri="{FF2B5EF4-FFF2-40B4-BE49-F238E27FC236}">
                <a16:creationId xmlns:a16="http://schemas.microsoft.com/office/drawing/2014/main" id="{6E7D2F38-127E-488B-9382-9575A01F1973}"/>
              </a:ext>
            </a:extLst>
          </p:cNvPr>
          <p:cNvCxnSpPr>
            <a:cxnSpLocks/>
          </p:cNvCxnSpPr>
          <p:nvPr/>
        </p:nvCxnSpPr>
        <p:spPr>
          <a:xfrm>
            <a:off x="6674634" y="1584784"/>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2DA4A32-10BE-4B54-9C84-40C9B34C1334}"/>
              </a:ext>
            </a:extLst>
          </p:cNvPr>
          <p:cNvCxnSpPr>
            <a:cxnSpLocks/>
          </p:cNvCxnSpPr>
          <p:nvPr/>
        </p:nvCxnSpPr>
        <p:spPr>
          <a:xfrm rot="16200000">
            <a:off x="7224702" y="1033353"/>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3DF652-D686-4680-A890-91D4BEE50FA6}"/>
              </a:ext>
            </a:extLst>
          </p:cNvPr>
          <p:cNvCxnSpPr>
            <a:cxnSpLocks/>
          </p:cNvCxnSpPr>
          <p:nvPr/>
        </p:nvCxnSpPr>
        <p:spPr>
          <a:xfrm rot="10800000">
            <a:off x="11276141" y="5107298"/>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510E53A-D49B-46BA-BDED-AB6DFD5C2A4A}"/>
              </a:ext>
            </a:extLst>
          </p:cNvPr>
          <p:cNvCxnSpPr>
            <a:cxnSpLocks/>
          </p:cNvCxnSpPr>
          <p:nvPr/>
        </p:nvCxnSpPr>
        <p:spPr>
          <a:xfrm rot="5400000">
            <a:off x="10726073" y="5658729"/>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D18FC2E-4BDA-42B6-87D0-B488A86F7ACD}"/>
              </a:ext>
            </a:extLst>
          </p:cNvPr>
          <p:cNvSpPr txBox="1"/>
          <p:nvPr/>
        </p:nvSpPr>
        <p:spPr>
          <a:xfrm>
            <a:off x="3670667" y="336300"/>
            <a:ext cx="4389195"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Conclusion…</a:t>
            </a:r>
          </a:p>
        </p:txBody>
      </p:sp>
    </p:spTree>
    <p:extLst>
      <p:ext uri="{BB962C8B-B14F-4D97-AF65-F5344CB8AC3E}">
        <p14:creationId xmlns:p14="http://schemas.microsoft.com/office/powerpoint/2010/main" val="3565507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childTnLst>
                          </p:cTn>
                        </p:par>
                        <p:par>
                          <p:cTn id="8" fill="hold">
                            <p:stCondLst>
                              <p:cond delay="250"/>
                            </p:stCondLst>
                            <p:childTnLst>
                              <p:par>
                                <p:cTn id="9" presetID="22"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250"/>
                                        <p:tgtEl>
                                          <p:spTgt spid="8"/>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250"/>
                                        <p:tgtEl>
                                          <p:spTgt spid="9"/>
                                        </p:tgtEl>
                                      </p:cBhvr>
                                    </p:animEffect>
                                  </p:childTnLst>
                                </p:cTn>
                              </p:par>
                            </p:childTnLst>
                          </p:cTn>
                        </p:par>
                        <p:par>
                          <p:cTn id="16" fill="hold">
                            <p:stCondLst>
                              <p:cond delay="750"/>
                            </p:stCondLst>
                            <p:childTnLst>
                              <p:par>
                                <p:cTn id="17" presetID="22" presetClass="entr" presetSubtype="1"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250"/>
                                        <p:tgtEl>
                                          <p:spTgt spid="12"/>
                                        </p:tgtEl>
                                      </p:cBhvr>
                                    </p:animEffect>
                                  </p:childTnLst>
                                </p:cTn>
                              </p:par>
                            </p:childTnLst>
                          </p:cTn>
                        </p:par>
                        <p:par>
                          <p:cTn id="20" fill="hold">
                            <p:stCondLst>
                              <p:cond delay="1000"/>
                            </p:stCondLst>
                            <p:childTnLst>
                              <p:par>
                                <p:cTn id="21" presetID="22" presetClass="entr" presetSubtype="2"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right)">
                                      <p:cBhvr>
                                        <p:cTn id="23" dur="250"/>
                                        <p:tgtEl>
                                          <p:spTgt spid="13"/>
                                        </p:tgtEl>
                                      </p:cBhvr>
                                    </p:animEffect>
                                  </p:childTnLst>
                                </p:cTn>
                              </p:par>
                            </p:childTnLst>
                          </p:cTn>
                        </p:par>
                        <p:par>
                          <p:cTn id="24" fill="hold">
                            <p:stCondLst>
                              <p:cond delay="1250"/>
                            </p:stCondLst>
                            <p:childTnLst>
                              <p:par>
                                <p:cTn id="25" presetID="42" presetClass="entr" presetSubtype="0" fill="hold" nodeType="afterEffect">
                                  <p:stCondLst>
                                    <p:cond delay="5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250"/>
                                        <p:tgtEl>
                                          <p:spTgt spid="14"/>
                                        </p:tgtEl>
                                      </p:cBhvr>
                                    </p:animEffect>
                                  </p:childTnLst>
                                </p:cTn>
                              </p:par>
                            </p:childTnLst>
                          </p:cTn>
                        </p:par>
                        <p:par>
                          <p:cTn id="35" fill="hold">
                            <p:stCondLst>
                              <p:cond delay="250"/>
                            </p:stCondLst>
                            <p:childTnLst>
                              <p:par>
                                <p:cTn id="36" presetID="22" presetClass="entr" presetSubtype="4"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down)">
                                      <p:cBhvr>
                                        <p:cTn id="38" dur="250"/>
                                        <p:tgtEl>
                                          <p:spTgt spid="18"/>
                                        </p:tgtEl>
                                      </p:cBhvr>
                                    </p:animEffect>
                                  </p:childTnLst>
                                </p:cTn>
                              </p:par>
                            </p:childTnLst>
                          </p:cTn>
                        </p:par>
                        <p:par>
                          <p:cTn id="39" fill="hold">
                            <p:stCondLst>
                              <p:cond delay="500"/>
                            </p:stCondLst>
                            <p:childTnLst>
                              <p:par>
                                <p:cTn id="40" presetID="22" presetClass="entr" presetSubtype="8" fill="hold" nodeType="after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left)">
                                      <p:cBhvr>
                                        <p:cTn id="42" dur="250"/>
                                        <p:tgtEl>
                                          <p:spTgt spid="19"/>
                                        </p:tgtEl>
                                      </p:cBhvr>
                                    </p:animEffect>
                                  </p:childTnLst>
                                </p:cTn>
                              </p:par>
                            </p:childTnLst>
                          </p:cTn>
                        </p:par>
                        <p:par>
                          <p:cTn id="43" fill="hold">
                            <p:stCondLst>
                              <p:cond delay="750"/>
                            </p:stCondLst>
                            <p:childTnLst>
                              <p:par>
                                <p:cTn id="44" presetID="22" presetClass="entr" presetSubtype="1" fill="hold" nodeType="after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wipe(up)">
                                      <p:cBhvr>
                                        <p:cTn id="46" dur="250"/>
                                        <p:tgtEl>
                                          <p:spTgt spid="21"/>
                                        </p:tgtEl>
                                      </p:cBhvr>
                                    </p:animEffect>
                                  </p:childTnLst>
                                </p:cTn>
                              </p:par>
                            </p:childTnLst>
                          </p:cTn>
                        </p:par>
                        <p:par>
                          <p:cTn id="47" fill="hold">
                            <p:stCondLst>
                              <p:cond delay="1000"/>
                            </p:stCondLst>
                            <p:childTnLst>
                              <p:par>
                                <p:cTn id="48" presetID="22" presetClass="entr" presetSubtype="2" fill="hold"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right)">
                                      <p:cBhvr>
                                        <p:cTn id="50" dur="250"/>
                                        <p:tgtEl>
                                          <p:spTgt spid="22"/>
                                        </p:tgtEl>
                                      </p:cBhvr>
                                    </p:animEffect>
                                  </p:childTnLst>
                                </p:cTn>
                              </p:par>
                            </p:childTnLst>
                          </p:cTn>
                        </p:par>
                        <p:par>
                          <p:cTn id="51" fill="hold">
                            <p:stCondLst>
                              <p:cond delay="1250"/>
                            </p:stCondLst>
                            <p:childTnLst>
                              <p:par>
                                <p:cTn id="52" presetID="42" presetClass="entr" presetSubtype="0" fill="hold" nodeType="after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1000"/>
                                        <p:tgtEl>
                                          <p:spTgt spid="3"/>
                                        </p:tgtEl>
                                      </p:cBhvr>
                                    </p:animEffect>
                                    <p:anim calcmode="lin" valueType="num">
                                      <p:cBhvr>
                                        <p:cTn id="55" dur="1000" fill="hold"/>
                                        <p:tgtEl>
                                          <p:spTgt spid="3"/>
                                        </p:tgtEl>
                                        <p:attrNameLst>
                                          <p:attrName>ppt_x</p:attrName>
                                        </p:attrNameLst>
                                      </p:cBhvr>
                                      <p:tavLst>
                                        <p:tav tm="0">
                                          <p:val>
                                            <p:strVal val="#ppt_x"/>
                                          </p:val>
                                        </p:tav>
                                        <p:tav tm="100000">
                                          <p:val>
                                            <p:strVal val="#ppt_x"/>
                                          </p:val>
                                        </p:tav>
                                      </p:tavLst>
                                    </p:anim>
                                    <p:anim calcmode="lin" valueType="num">
                                      <p:cBhvr>
                                        <p:cTn id="5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D851E6-4D93-4808-875B-521FE45F88B6}"/>
              </a:ext>
            </a:extLst>
          </p:cNvPr>
          <p:cNvSpPr/>
          <p:nvPr/>
        </p:nvSpPr>
        <p:spPr>
          <a:xfrm>
            <a:off x="947220" y="1617519"/>
            <a:ext cx="4572000" cy="4571999"/>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E64CA526-6677-4417-AB92-4A5730C2CFBB}"/>
              </a:ext>
            </a:extLst>
          </p:cNvPr>
          <p:cNvGrpSpPr/>
          <p:nvPr/>
        </p:nvGrpSpPr>
        <p:grpSpPr>
          <a:xfrm>
            <a:off x="1102610" y="1856801"/>
            <a:ext cx="4281443" cy="3391276"/>
            <a:chOff x="1258836" y="3655797"/>
            <a:chExt cx="2855019" cy="972051"/>
          </a:xfrm>
        </p:grpSpPr>
        <p:sp>
          <p:nvSpPr>
            <p:cNvPr id="5" name="TextBox 4">
              <a:extLst>
                <a:ext uri="{FF2B5EF4-FFF2-40B4-BE49-F238E27FC236}">
                  <a16:creationId xmlns:a16="http://schemas.microsoft.com/office/drawing/2014/main" id="{46A1E12B-F817-436F-94E2-5F7731E01E0A}"/>
                </a:ext>
              </a:extLst>
            </p:cNvPr>
            <p:cNvSpPr txBox="1"/>
            <p:nvPr/>
          </p:nvSpPr>
          <p:spPr>
            <a:xfrm>
              <a:off x="1258836" y="3886810"/>
              <a:ext cx="2855019" cy="741038"/>
            </a:xfrm>
            <a:prstGeom prst="rect">
              <a:avLst/>
            </a:prstGeom>
            <a:noFill/>
          </p:spPr>
          <p:txBody>
            <a:bodyPr wrap="square" rtlCol="0">
              <a:spAutoFit/>
            </a:bodyPr>
            <a:lstStyle/>
            <a:p>
              <a:pPr algn="ctr"/>
              <a:r>
                <a:rPr lang="en-US" dirty="0"/>
                <a:t>Improvements include enhancing Natural Language Understanding for better accuracy, integrating machine learning for adaptive learning, introducing intuitive interfaces like gesture recognition, ensuring multi-platform compatibility, expanding functionalities, adding localization, and incorporating accessibility features for disabled users.</a:t>
              </a:r>
              <a:endParaRPr lang="en-US"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endParaRPr>
            </a:p>
          </p:txBody>
        </p:sp>
        <p:sp>
          <p:nvSpPr>
            <p:cNvPr id="6" name="TextBox 5">
              <a:extLst>
                <a:ext uri="{FF2B5EF4-FFF2-40B4-BE49-F238E27FC236}">
                  <a16:creationId xmlns:a16="http://schemas.microsoft.com/office/drawing/2014/main" id="{50879957-CD43-4A95-845A-AE2DBCE441EC}"/>
                </a:ext>
              </a:extLst>
            </p:cNvPr>
            <p:cNvSpPr txBox="1"/>
            <p:nvPr/>
          </p:nvSpPr>
          <p:spPr>
            <a:xfrm>
              <a:off x="1329054" y="3655797"/>
              <a:ext cx="2689700" cy="149972"/>
            </a:xfrm>
            <a:prstGeom prst="rect">
              <a:avLst/>
            </a:prstGeom>
            <a:noFill/>
          </p:spPr>
          <p:txBody>
            <a:bodyPr wrap="square" rtlCol="0">
              <a:spAutoFit/>
            </a:bodyPr>
            <a:lstStyle/>
            <a:p>
              <a:pPr algn="ctr"/>
              <a:r>
                <a:rPr lang="en-US" sz="2800" b="1" dirty="0">
                  <a:solidFill>
                    <a:srgbClr val="F25245"/>
                  </a:solidFill>
                  <a:latin typeface="Tw Cen MT" panose="020B0602020104020603" pitchFamily="34" charset="0"/>
                  <a:ea typeface="Tahoma" panose="020B0604030504040204" pitchFamily="34" charset="0"/>
                  <a:cs typeface="Arial" panose="020B0604020202020204" pitchFamily="34" charset="0"/>
                </a:rPr>
                <a:t>Future Work</a:t>
              </a:r>
            </a:p>
          </p:txBody>
        </p:sp>
      </p:grpSp>
      <p:cxnSp>
        <p:nvCxnSpPr>
          <p:cNvPr id="8" name="Straight Connector 7">
            <a:extLst>
              <a:ext uri="{FF2B5EF4-FFF2-40B4-BE49-F238E27FC236}">
                <a16:creationId xmlns:a16="http://schemas.microsoft.com/office/drawing/2014/main" id="{58106A27-B64D-45C9-9E26-0763F3404A91}"/>
              </a:ext>
            </a:extLst>
          </p:cNvPr>
          <p:cNvCxnSpPr>
            <a:cxnSpLocks/>
          </p:cNvCxnSpPr>
          <p:nvPr/>
        </p:nvCxnSpPr>
        <p:spPr>
          <a:xfrm>
            <a:off x="931327" y="1617784"/>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B32DBFD-68B8-4B30-B445-9953926E7EC5}"/>
              </a:ext>
            </a:extLst>
          </p:cNvPr>
          <p:cNvCxnSpPr>
            <a:cxnSpLocks/>
          </p:cNvCxnSpPr>
          <p:nvPr/>
        </p:nvCxnSpPr>
        <p:spPr>
          <a:xfrm rot="16200000">
            <a:off x="1481395" y="1066353"/>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D336D1D-5BC9-4EAC-8660-D4B2BBD4C548}"/>
              </a:ext>
            </a:extLst>
          </p:cNvPr>
          <p:cNvCxnSpPr>
            <a:cxnSpLocks/>
          </p:cNvCxnSpPr>
          <p:nvPr/>
        </p:nvCxnSpPr>
        <p:spPr>
          <a:xfrm rot="10800000">
            <a:off x="5524288" y="5089025"/>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A80407B-06C8-44FD-94F4-573761D0C6B2}"/>
              </a:ext>
            </a:extLst>
          </p:cNvPr>
          <p:cNvCxnSpPr>
            <a:cxnSpLocks/>
          </p:cNvCxnSpPr>
          <p:nvPr/>
        </p:nvCxnSpPr>
        <p:spPr>
          <a:xfrm rot="5400000">
            <a:off x="4971839" y="5640456"/>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2A9CF0A-4D9B-42A8-BDD0-D22963B1A7A3}"/>
              </a:ext>
            </a:extLst>
          </p:cNvPr>
          <p:cNvSpPr/>
          <p:nvPr/>
        </p:nvSpPr>
        <p:spPr>
          <a:xfrm>
            <a:off x="6695084" y="1627246"/>
            <a:ext cx="4802372" cy="4580545"/>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77FBED71-B48C-4C31-BD90-1A57671E60D6}"/>
              </a:ext>
            </a:extLst>
          </p:cNvPr>
          <p:cNvGrpSpPr/>
          <p:nvPr/>
        </p:nvGrpSpPr>
        <p:grpSpPr>
          <a:xfrm>
            <a:off x="6818700" y="1906636"/>
            <a:ext cx="4693746" cy="3691743"/>
            <a:chOff x="4645680" y="2111281"/>
            <a:chExt cx="2856494" cy="2666528"/>
          </a:xfrm>
        </p:grpSpPr>
        <p:sp>
          <p:nvSpPr>
            <p:cNvPr id="15" name="TextBox 14">
              <a:extLst>
                <a:ext uri="{FF2B5EF4-FFF2-40B4-BE49-F238E27FC236}">
                  <a16:creationId xmlns:a16="http://schemas.microsoft.com/office/drawing/2014/main" id="{05486746-4BC5-4B66-9B57-DC9289CB4A5E}"/>
                </a:ext>
              </a:extLst>
            </p:cNvPr>
            <p:cNvSpPr txBox="1"/>
            <p:nvPr/>
          </p:nvSpPr>
          <p:spPr>
            <a:xfrm>
              <a:off x="4647155" y="2699252"/>
              <a:ext cx="2855019" cy="2078557"/>
            </a:xfrm>
            <a:prstGeom prst="rect">
              <a:avLst/>
            </a:prstGeom>
            <a:noFill/>
          </p:spPr>
          <p:txBody>
            <a:bodyPr wrap="square" rtlCol="0">
              <a:spAutoFit/>
            </a:bodyPr>
            <a:lstStyle/>
            <a:p>
              <a:pPr marL="342900" indent="-342900">
                <a:buFont typeface="+mj-lt"/>
                <a:buAutoNum type="arabicPeriod"/>
              </a:pPr>
              <a:r>
                <a:rPr lang="pt-BR" dirty="0">
                  <a:solidFill>
                    <a:srgbClr val="0D0D0D"/>
                  </a:solidFill>
                  <a:highlight>
                    <a:srgbClr val="FFFFFF"/>
                  </a:highlight>
                  <a:latin typeface="Söhne"/>
                  <a:hlinkClick r:id="rId2"/>
                </a:rPr>
                <a:t>https://developers.google.com/edu/python</a:t>
              </a:r>
              <a:endParaRPr lang="pt-BR" dirty="0">
                <a:solidFill>
                  <a:srgbClr val="0D0D0D"/>
                </a:solidFill>
                <a:highlight>
                  <a:srgbClr val="FFFFFF"/>
                </a:highlight>
                <a:latin typeface="Söhne"/>
              </a:endParaRPr>
            </a:p>
            <a:p>
              <a:pPr marL="342900" indent="-342900">
                <a:buFont typeface="+mj-lt"/>
                <a:buAutoNum type="arabicPeriod"/>
              </a:pPr>
              <a:endParaRPr lang="pt-BR" sz="1100" dirty="0">
                <a:solidFill>
                  <a:srgbClr val="0D0D0D"/>
                </a:solidFill>
                <a:highlight>
                  <a:srgbClr val="FFFFFF"/>
                </a:highlight>
                <a:latin typeface="Söhne"/>
              </a:endParaRPr>
            </a:p>
            <a:p>
              <a:pPr marL="342900" indent="-342900">
                <a:buFont typeface="+mj-lt"/>
                <a:buAutoNum type="arabicPeriod"/>
              </a:pPr>
              <a:r>
                <a:rPr lang="pt-BR" b="0" i="0" dirty="0">
                  <a:solidFill>
                    <a:srgbClr val="0D0D0D"/>
                  </a:solidFill>
                  <a:effectLst/>
                  <a:highlight>
                    <a:srgbClr val="FFFFFF"/>
                  </a:highlight>
                  <a:latin typeface="Söhne"/>
                  <a:hlinkClick r:id="rId3"/>
                </a:rPr>
                <a:t>https://www.udemy.com/course/python-the-complete-python-developer-course/</a:t>
              </a:r>
              <a:endParaRPr lang="pt-BR" b="0" i="0" dirty="0">
                <a:solidFill>
                  <a:srgbClr val="0D0D0D"/>
                </a:solidFill>
                <a:effectLst/>
                <a:highlight>
                  <a:srgbClr val="FFFFFF"/>
                </a:highlight>
                <a:latin typeface="Söhne"/>
              </a:endParaRPr>
            </a:p>
            <a:p>
              <a:pPr marL="342900" indent="-342900">
                <a:buFont typeface="+mj-lt"/>
                <a:buAutoNum type="arabicPeriod"/>
              </a:pPr>
              <a:endParaRPr lang="pt-BR" sz="1100" b="0" i="0" dirty="0">
                <a:solidFill>
                  <a:srgbClr val="0D0D0D"/>
                </a:solidFill>
                <a:effectLst/>
                <a:highlight>
                  <a:srgbClr val="FFFFFF"/>
                </a:highlight>
                <a:latin typeface="Söhne"/>
              </a:endParaRPr>
            </a:p>
            <a:p>
              <a:pPr marL="342900" indent="-342900">
                <a:buFont typeface="+mj-lt"/>
                <a:buAutoNum type="arabicPeriod"/>
              </a:pPr>
              <a:r>
                <a:rPr lang="pt-BR" b="0" i="0" dirty="0">
                  <a:solidFill>
                    <a:srgbClr val="0D0D0D"/>
                  </a:solidFill>
                  <a:effectLst/>
                  <a:highlight>
                    <a:srgbClr val="FFFFFF"/>
                  </a:highlight>
                  <a:latin typeface="Söhne"/>
                  <a:hlinkClick r:id="rId4"/>
                </a:rPr>
                <a:t>https://www.learnpython.org/</a:t>
              </a:r>
              <a:endParaRPr lang="pt-BR" b="0" i="0" dirty="0">
                <a:solidFill>
                  <a:srgbClr val="0D0D0D"/>
                </a:solidFill>
                <a:effectLst/>
                <a:highlight>
                  <a:srgbClr val="FFFFFF"/>
                </a:highlight>
                <a:latin typeface="Söhne"/>
              </a:endParaRPr>
            </a:p>
            <a:p>
              <a:pPr marL="342900" indent="-342900">
                <a:buFont typeface="+mj-lt"/>
                <a:buAutoNum type="arabicPeriod"/>
              </a:pPr>
              <a:endParaRPr lang="pt-BR" sz="1100" dirty="0">
                <a:solidFill>
                  <a:srgbClr val="0D0D0D"/>
                </a:solidFill>
                <a:highlight>
                  <a:srgbClr val="FFFFFF"/>
                </a:highlight>
                <a:latin typeface="Söhne"/>
              </a:endParaRPr>
            </a:p>
            <a:p>
              <a:pPr marL="342900" indent="-342900">
                <a:buFont typeface="+mj-lt"/>
                <a:buAutoNum type="arabicPeriod"/>
              </a:pPr>
              <a:r>
                <a:rPr lang="pt-BR" b="0" i="0" dirty="0">
                  <a:solidFill>
                    <a:srgbClr val="0D0D0D"/>
                  </a:solidFill>
                  <a:effectLst/>
                  <a:highlight>
                    <a:srgbClr val="FFFFFF"/>
                  </a:highlight>
                  <a:latin typeface="Söhne"/>
                  <a:hlinkClick r:id="rId5"/>
                </a:rPr>
                <a:t>https://www.geeksforgeeks.org/python-projects-beginner-to-advanced/</a:t>
              </a:r>
              <a:endParaRPr lang="pt-BR" b="0" i="0" dirty="0">
                <a:solidFill>
                  <a:srgbClr val="0D0D0D"/>
                </a:solidFill>
                <a:effectLst/>
                <a:highlight>
                  <a:srgbClr val="FFFFFF"/>
                </a:highlight>
                <a:latin typeface="Söhne"/>
              </a:endParaRPr>
            </a:p>
            <a:p>
              <a:pPr marL="342900" indent="-342900">
                <a:buFont typeface="+mj-lt"/>
                <a:buAutoNum type="arabicPeriod"/>
              </a:pPr>
              <a:endParaRPr lang="pt-BR" sz="1100" b="0" i="0" dirty="0">
                <a:solidFill>
                  <a:srgbClr val="0D0D0D"/>
                </a:solidFill>
                <a:effectLst/>
                <a:highlight>
                  <a:srgbClr val="FFFFFF"/>
                </a:highlight>
                <a:latin typeface="Söhne"/>
              </a:endParaRPr>
            </a:p>
            <a:p>
              <a:pPr marL="342900" indent="-342900">
                <a:buFont typeface="+mj-lt"/>
                <a:buAutoNum type="arabicPeriod"/>
              </a:pPr>
              <a:r>
                <a:rPr lang="pt-BR" b="0" i="0" dirty="0">
                  <a:solidFill>
                    <a:srgbClr val="0D0D0D"/>
                  </a:solidFill>
                  <a:effectLst/>
                  <a:highlight>
                    <a:srgbClr val="FFFFFF"/>
                  </a:highlight>
                  <a:latin typeface="Söhne"/>
                  <a:hlinkClick r:id="rId6"/>
                </a:rPr>
                <a:t>https://realpython.com/tutorials/projects/</a:t>
              </a:r>
              <a:endParaRPr lang="pt-BR" b="0" i="0" dirty="0">
                <a:solidFill>
                  <a:srgbClr val="0D0D0D"/>
                </a:solidFill>
                <a:effectLst/>
                <a:highlight>
                  <a:srgbClr val="FFFFFF"/>
                </a:highlight>
                <a:latin typeface="Söhne"/>
              </a:endParaRPr>
            </a:p>
            <a:p>
              <a:pPr marL="342900" indent="-342900">
                <a:buFont typeface="+mj-lt"/>
                <a:buAutoNum type="arabicPeriod"/>
              </a:pPr>
              <a:endParaRPr lang="pt-BR" sz="1100" b="0" i="0" dirty="0">
                <a:solidFill>
                  <a:srgbClr val="0D0D0D"/>
                </a:solidFill>
                <a:effectLst/>
                <a:highlight>
                  <a:srgbClr val="FFFFFF"/>
                </a:highlight>
                <a:latin typeface="Söhne"/>
              </a:endParaRPr>
            </a:p>
          </p:txBody>
        </p:sp>
        <p:sp>
          <p:nvSpPr>
            <p:cNvPr id="16" name="TextBox 15">
              <a:extLst>
                <a:ext uri="{FF2B5EF4-FFF2-40B4-BE49-F238E27FC236}">
                  <a16:creationId xmlns:a16="http://schemas.microsoft.com/office/drawing/2014/main" id="{FE6BED11-9D5E-498B-95B8-CA1C624F3D37}"/>
                </a:ext>
              </a:extLst>
            </p:cNvPr>
            <p:cNvSpPr txBox="1"/>
            <p:nvPr/>
          </p:nvSpPr>
          <p:spPr>
            <a:xfrm>
              <a:off x="4645680" y="2111281"/>
              <a:ext cx="2689700" cy="377919"/>
            </a:xfrm>
            <a:prstGeom prst="rect">
              <a:avLst/>
            </a:prstGeom>
            <a:noFill/>
          </p:spPr>
          <p:txBody>
            <a:bodyPr wrap="square" rtlCol="0">
              <a:spAutoFit/>
            </a:bodyPr>
            <a:lstStyle/>
            <a:p>
              <a:pPr algn="ctr"/>
              <a:r>
                <a:rPr lang="en-US" sz="2800" b="1" dirty="0">
                  <a:solidFill>
                    <a:srgbClr val="FFA956"/>
                  </a:solidFill>
                  <a:latin typeface="Tw Cen MT" panose="020B0602020104020603" pitchFamily="34" charset="0"/>
                  <a:ea typeface="Tahoma" panose="020B0604030504040204" pitchFamily="34" charset="0"/>
                  <a:cs typeface="Arial" panose="020B0604020202020204" pitchFamily="34" charset="0"/>
                </a:rPr>
                <a:t>References</a:t>
              </a:r>
            </a:p>
          </p:txBody>
        </p:sp>
      </p:grpSp>
      <p:cxnSp>
        <p:nvCxnSpPr>
          <p:cNvPr id="18" name="Straight Connector 17">
            <a:extLst>
              <a:ext uri="{FF2B5EF4-FFF2-40B4-BE49-F238E27FC236}">
                <a16:creationId xmlns:a16="http://schemas.microsoft.com/office/drawing/2014/main" id="{6E7D2F38-127E-488B-9382-9575A01F1973}"/>
              </a:ext>
            </a:extLst>
          </p:cNvPr>
          <p:cNvCxnSpPr>
            <a:cxnSpLocks/>
          </p:cNvCxnSpPr>
          <p:nvPr/>
        </p:nvCxnSpPr>
        <p:spPr>
          <a:xfrm>
            <a:off x="6674634" y="1584784"/>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2DA4A32-10BE-4B54-9C84-40C9B34C1334}"/>
              </a:ext>
            </a:extLst>
          </p:cNvPr>
          <p:cNvCxnSpPr>
            <a:cxnSpLocks/>
          </p:cNvCxnSpPr>
          <p:nvPr/>
        </p:nvCxnSpPr>
        <p:spPr>
          <a:xfrm rot="16200000">
            <a:off x="7224702" y="1033353"/>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3DF652-D686-4680-A890-91D4BEE50FA6}"/>
              </a:ext>
            </a:extLst>
          </p:cNvPr>
          <p:cNvCxnSpPr>
            <a:cxnSpLocks/>
          </p:cNvCxnSpPr>
          <p:nvPr/>
        </p:nvCxnSpPr>
        <p:spPr>
          <a:xfrm rot="10800000">
            <a:off x="11530974" y="5092308"/>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510E53A-D49B-46BA-BDED-AB6DFD5C2A4A}"/>
              </a:ext>
            </a:extLst>
          </p:cNvPr>
          <p:cNvCxnSpPr>
            <a:cxnSpLocks/>
          </p:cNvCxnSpPr>
          <p:nvPr/>
        </p:nvCxnSpPr>
        <p:spPr>
          <a:xfrm rot="5400000">
            <a:off x="10980906" y="5643739"/>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D18FC2E-4BDA-42B6-87D0-B488A86F7ACD}"/>
              </a:ext>
            </a:extLst>
          </p:cNvPr>
          <p:cNvSpPr txBox="1"/>
          <p:nvPr/>
        </p:nvSpPr>
        <p:spPr>
          <a:xfrm>
            <a:off x="3670667" y="336300"/>
            <a:ext cx="4389195"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Conclusion</a:t>
            </a:r>
          </a:p>
        </p:txBody>
      </p:sp>
    </p:spTree>
    <p:extLst>
      <p:ext uri="{BB962C8B-B14F-4D97-AF65-F5344CB8AC3E}">
        <p14:creationId xmlns:p14="http://schemas.microsoft.com/office/powerpoint/2010/main" val="1347945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childTnLst>
                          </p:cTn>
                        </p:par>
                        <p:par>
                          <p:cTn id="8" fill="hold">
                            <p:stCondLst>
                              <p:cond delay="250"/>
                            </p:stCondLst>
                            <p:childTnLst>
                              <p:par>
                                <p:cTn id="9" presetID="22"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250"/>
                                        <p:tgtEl>
                                          <p:spTgt spid="8"/>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250"/>
                                        <p:tgtEl>
                                          <p:spTgt spid="9"/>
                                        </p:tgtEl>
                                      </p:cBhvr>
                                    </p:animEffect>
                                  </p:childTnLst>
                                </p:cTn>
                              </p:par>
                            </p:childTnLst>
                          </p:cTn>
                        </p:par>
                        <p:par>
                          <p:cTn id="16" fill="hold">
                            <p:stCondLst>
                              <p:cond delay="750"/>
                            </p:stCondLst>
                            <p:childTnLst>
                              <p:par>
                                <p:cTn id="17" presetID="22" presetClass="entr" presetSubtype="1"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250"/>
                                        <p:tgtEl>
                                          <p:spTgt spid="12"/>
                                        </p:tgtEl>
                                      </p:cBhvr>
                                    </p:animEffect>
                                  </p:childTnLst>
                                </p:cTn>
                              </p:par>
                            </p:childTnLst>
                          </p:cTn>
                        </p:par>
                        <p:par>
                          <p:cTn id="20" fill="hold">
                            <p:stCondLst>
                              <p:cond delay="1000"/>
                            </p:stCondLst>
                            <p:childTnLst>
                              <p:par>
                                <p:cTn id="21" presetID="22" presetClass="entr" presetSubtype="2"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right)">
                                      <p:cBhvr>
                                        <p:cTn id="23" dur="250"/>
                                        <p:tgtEl>
                                          <p:spTgt spid="13"/>
                                        </p:tgtEl>
                                      </p:cBhvr>
                                    </p:animEffect>
                                  </p:childTnLst>
                                </p:cTn>
                              </p:par>
                            </p:childTnLst>
                          </p:cTn>
                        </p:par>
                        <p:par>
                          <p:cTn id="24" fill="hold">
                            <p:stCondLst>
                              <p:cond delay="1250"/>
                            </p:stCondLst>
                            <p:childTnLst>
                              <p:par>
                                <p:cTn id="25" presetID="42" presetClass="entr" presetSubtype="0"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250"/>
                                        <p:tgtEl>
                                          <p:spTgt spid="14"/>
                                        </p:tgtEl>
                                      </p:cBhvr>
                                    </p:animEffect>
                                  </p:childTnLst>
                                </p:cTn>
                              </p:par>
                            </p:childTnLst>
                          </p:cTn>
                        </p:par>
                        <p:par>
                          <p:cTn id="35" fill="hold">
                            <p:stCondLst>
                              <p:cond delay="250"/>
                            </p:stCondLst>
                            <p:childTnLst>
                              <p:par>
                                <p:cTn id="36" presetID="22" presetClass="entr" presetSubtype="4"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down)">
                                      <p:cBhvr>
                                        <p:cTn id="38" dur="250"/>
                                        <p:tgtEl>
                                          <p:spTgt spid="18"/>
                                        </p:tgtEl>
                                      </p:cBhvr>
                                    </p:animEffect>
                                  </p:childTnLst>
                                </p:cTn>
                              </p:par>
                            </p:childTnLst>
                          </p:cTn>
                        </p:par>
                        <p:par>
                          <p:cTn id="39" fill="hold">
                            <p:stCondLst>
                              <p:cond delay="500"/>
                            </p:stCondLst>
                            <p:childTnLst>
                              <p:par>
                                <p:cTn id="40" presetID="22" presetClass="entr" presetSubtype="8" fill="hold" nodeType="after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left)">
                                      <p:cBhvr>
                                        <p:cTn id="42" dur="250"/>
                                        <p:tgtEl>
                                          <p:spTgt spid="19"/>
                                        </p:tgtEl>
                                      </p:cBhvr>
                                    </p:animEffect>
                                  </p:childTnLst>
                                </p:cTn>
                              </p:par>
                            </p:childTnLst>
                          </p:cTn>
                        </p:par>
                        <p:par>
                          <p:cTn id="43" fill="hold">
                            <p:stCondLst>
                              <p:cond delay="750"/>
                            </p:stCondLst>
                            <p:childTnLst>
                              <p:par>
                                <p:cTn id="44" presetID="22" presetClass="entr" presetSubtype="1" fill="hold" nodeType="after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wipe(up)">
                                      <p:cBhvr>
                                        <p:cTn id="46" dur="250"/>
                                        <p:tgtEl>
                                          <p:spTgt spid="21"/>
                                        </p:tgtEl>
                                      </p:cBhvr>
                                    </p:animEffect>
                                  </p:childTnLst>
                                </p:cTn>
                              </p:par>
                            </p:childTnLst>
                          </p:cTn>
                        </p:par>
                        <p:par>
                          <p:cTn id="47" fill="hold">
                            <p:stCondLst>
                              <p:cond delay="1000"/>
                            </p:stCondLst>
                            <p:childTnLst>
                              <p:par>
                                <p:cTn id="48" presetID="22" presetClass="entr" presetSubtype="2" fill="hold"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right)">
                                      <p:cBhvr>
                                        <p:cTn id="50" dur="250"/>
                                        <p:tgtEl>
                                          <p:spTgt spid="22"/>
                                        </p:tgtEl>
                                      </p:cBhvr>
                                    </p:animEffect>
                                  </p:childTnLst>
                                </p:cTn>
                              </p:par>
                            </p:childTnLst>
                          </p:cTn>
                        </p:par>
                        <p:par>
                          <p:cTn id="51" fill="hold">
                            <p:stCondLst>
                              <p:cond delay="1250"/>
                            </p:stCondLst>
                            <p:childTnLst>
                              <p:par>
                                <p:cTn id="52" presetID="47" presetClass="entr" presetSubtype="0" fill="hold" nodeType="after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1000"/>
                                        <p:tgtEl>
                                          <p:spTgt spid="3"/>
                                        </p:tgtEl>
                                      </p:cBhvr>
                                    </p:animEffect>
                                    <p:anim calcmode="lin" valueType="num">
                                      <p:cBhvr>
                                        <p:cTn id="55" dur="1000" fill="hold"/>
                                        <p:tgtEl>
                                          <p:spTgt spid="3"/>
                                        </p:tgtEl>
                                        <p:attrNameLst>
                                          <p:attrName>ppt_x</p:attrName>
                                        </p:attrNameLst>
                                      </p:cBhvr>
                                      <p:tavLst>
                                        <p:tav tm="0">
                                          <p:val>
                                            <p:strVal val="#ppt_x"/>
                                          </p:val>
                                        </p:tav>
                                        <p:tav tm="100000">
                                          <p:val>
                                            <p:strVal val="#ppt_x"/>
                                          </p:val>
                                        </p:tav>
                                      </p:tavLst>
                                    </p:anim>
                                    <p:anim calcmode="lin" valueType="num">
                                      <p:cBhvr>
                                        <p:cTn id="5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alpha val="47000"/>
          </a:schemeClr>
        </a:solidFill>
        <a:effectLst/>
      </p:bgPr>
    </p:bg>
    <p:spTree>
      <p:nvGrpSpPr>
        <p:cNvPr id="1" name=""/>
        <p:cNvGrpSpPr/>
        <p:nvPr/>
      </p:nvGrpSpPr>
      <p:grpSpPr>
        <a:xfrm>
          <a:off x="0" y="0"/>
          <a:ext cx="0" cy="0"/>
          <a:chOff x="0" y="0"/>
          <a:chExt cx="0" cy="0"/>
        </a:xfrm>
      </p:grpSpPr>
      <p:pic>
        <p:nvPicPr>
          <p:cNvPr id="1026" name="Picture 2" descr="What is Programming?. Programming is a way for us to give… | by Rafay Syed  | The Startup | Medium"/>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881004" y="920039"/>
            <a:ext cx="4429991" cy="27882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8200" y="3375819"/>
            <a:ext cx="10515600" cy="1325563"/>
          </a:xfrm>
        </p:spPr>
        <p:txBody>
          <a:bodyPr>
            <a:normAutofit/>
          </a:bodyPr>
          <a:lstStyle/>
          <a:p>
            <a:pPr algn="ctr"/>
            <a:r>
              <a:rPr lang="en-GB" sz="5600" b="1" spc="600" dirty="0">
                <a:latin typeface="Bookman Old Style" panose="02050604050505020204" pitchFamily="18" charset="0"/>
                <a:cs typeface="Times New Roman" panose="02020603050405020304" pitchFamily="18" charset="0"/>
              </a:rPr>
              <a:t>Thank You</a:t>
            </a:r>
            <a:endParaRPr lang="en-US" sz="5600" b="1" spc="600" dirty="0">
              <a:latin typeface="Bookman Old Style" panose="020506040505050202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E447FCC9-42B7-4E1F-8F57-A1B244DADD7B}" type="datetime2">
              <a:rPr lang="en-US" smtClean="0"/>
              <a:t>Sunday, June 2, 2024</a:t>
            </a:fld>
            <a:endParaRPr lang="en-US" dirty="0"/>
          </a:p>
        </p:txBody>
      </p:sp>
      <p:sp>
        <p:nvSpPr>
          <p:cNvPr id="5" name="Slide Number Placeholder 4"/>
          <p:cNvSpPr>
            <a:spLocks noGrp="1"/>
          </p:cNvSpPr>
          <p:nvPr>
            <p:ph type="sldNum" sz="quarter" idx="12"/>
          </p:nvPr>
        </p:nvSpPr>
        <p:spPr/>
        <p:txBody>
          <a:bodyPr/>
          <a:lstStyle/>
          <a:p>
            <a:fld id="{64522431-E19A-44D8-A68D-0DF1308BA672}" type="slidenum">
              <a:rPr lang="en-US" smtClean="0"/>
              <a:t>27</a:t>
            </a:fld>
            <a:endParaRPr lang="en-US"/>
          </a:p>
        </p:txBody>
      </p:sp>
      <p:sp>
        <p:nvSpPr>
          <p:cNvPr id="7" name="Title 1"/>
          <p:cNvSpPr txBox="1">
            <a:spLocks/>
          </p:cNvSpPr>
          <p:nvPr/>
        </p:nvSpPr>
        <p:spPr>
          <a:xfrm>
            <a:off x="838200" y="4368873"/>
            <a:ext cx="10515600" cy="4972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1800" b="1" spc="300" dirty="0">
                <a:latin typeface="Bookman Old Style" panose="02050604050505020204" pitchFamily="18" charset="0"/>
                <a:cs typeface="Times New Roman" panose="02020603050405020304" pitchFamily="18" charset="0"/>
              </a:rPr>
              <a:t>Keep Learning, Keep Grinding</a:t>
            </a:r>
            <a:endParaRPr lang="en-US" sz="1800" b="1" spc="300" dirty="0">
              <a:latin typeface="Bookman Old Style" panose="02050604050505020204" pitchFamily="18" charset="0"/>
              <a:cs typeface="Times New Roman" panose="02020603050405020304" pitchFamily="18" charset="0"/>
            </a:endParaRPr>
          </a:p>
        </p:txBody>
      </p:sp>
      <p:sp>
        <p:nvSpPr>
          <p:cNvPr id="9" name="Footer Placeholder 8">
            <a:extLst>
              <a:ext uri="{FF2B5EF4-FFF2-40B4-BE49-F238E27FC236}">
                <a16:creationId xmlns:a16="http://schemas.microsoft.com/office/drawing/2014/main" id="{41F57F24-58A5-F72B-411F-DA0FD4D25792}"/>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927898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childTnLst>
                                </p:cTn>
                              </p:par>
                              <p:par>
                                <p:cTn id="8" presetID="53" presetClass="entr" presetSubtype="16" fill="hold" grpId="1"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1000" fill="hold"/>
                                        <p:tgtEl>
                                          <p:spTgt spid="2"/>
                                        </p:tgtEl>
                                        <p:attrNameLst>
                                          <p:attrName>ppt_w</p:attrName>
                                        </p:attrNameLst>
                                      </p:cBhvr>
                                      <p:tavLst>
                                        <p:tav tm="0">
                                          <p:val>
                                            <p:fltVal val="0"/>
                                          </p:val>
                                        </p:tav>
                                        <p:tav tm="100000">
                                          <p:val>
                                            <p:strVal val="#ppt_w"/>
                                          </p:val>
                                        </p:tav>
                                      </p:tavLst>
                                    </p:anim>
                                    <p:anim calcmode="lin" valueType="num">
                                      <p:cBhvr>
                                        <p:cTn id="11" dur="1000" fill="hold"/>
                                        <p:tgtEl>
                                          <p:spTgt spid="2"/>
                                        </p:tgtEl>
                                        <p:attrNameLst>
                                          <p:attrName>ppt_h</p:attrName>
                                        </p:attrNameLst>
                                      </p:cBhvr>
                                      <p:tavLst>
                                        <p:tav tm="0">
                                          <p:val>
                                            <p:fltVal val="0"/>
                                          </p:val>
                                        </p:tav>
                                        <p:tav tm="100000">
                                          <p:val>
                                            <p:strVal val="#ppt_h"/>
                                          </p:val>
                                        </p:tav>
                                      </p:tavLst>
                                    </p:anim>
                                    <p:animEffect transition="in" filter="fade">
                                      <p:cBhvr>
                                        <p:cTn id="12" dur="1000"/>
                                        <p:tgtEl>
                                          <p:spTgt spid="2"/>
                                        </p:tgtEl>
                                      </p:cBhvr>
                                    </p:animEffect>
                                  </p:childTnLst>
                                </p:cTn>
                              </p:par>
                            </p:childTnLst>
                          </p:cTn>
                        </p:par>
                        <p:par>
                          <p:cTn id="13" fill="hold">
                            <p:stCondLst>
                              <p:cond delay="2000"/>
                            </p:stCondLst>
                            <p:childTnLst>
                              <p:par>
                                <p:cTn id="14" presetID="1" presetClass="entr" presetSubtype="0" fill="hold" grpId="0" nodeType="afterEffect">
                                  <p:stCondLst>
                                    <p:cond delay="0"/>
                                  </p:stCondLst>
                                  <p:iterate type="lt">
                                    <p:tmAbs val="100"/>
                                  </p:iterate>
                                  <p:childTnLst>
                                    <p:set>
                                      <p:cBhvr>
                                        <p:cTn id="15" dur="1" fill="hold">
                                          <p:stCondLst>
                                            <p:cond delay="0"/>
                                          </p:stCondLst>
                                        </p:cTn>
                                        <p:tgtEl>
                                          <p:spTgt spid="7"/>
                                        </p:tgtEl>
                                        <p:attrNameLst>
                                          <p:attrName>style.visibility</p:attrName>
                                        </p:attrNameLst>
                                      </p:cBhvr>
                                      <p:to>
                                        <p:strVal val="visible"/>
                                      </p:to>
                                    </p:set>
                                  </p:childTnLst>
                                </p:cTn>
                              </p:par>
                            </p:childTnLst>
                          </p:cTn>
                        </p:par>
                        <p:par>
                          <p:cTn id="16" fill="hold">
                            <p:stCondLst>
                              <p:cond delay="4401"/>
                            </p:stCondLst>
                            <p:childTnLst>
                              <p:par>
                                <p:cTn id="17" presetID="26" presetClass="emph" presetSubtype="0" fill="hold" grpId="2" nodeType="afterEffect">
                                  <p:stCondLst>
                                    <p:cond delay="0"/>
                                  </p:stCondLst>
                                  <p:childTnLst>
                                    <p:animEffect transition="out" filter="fade">
                                      <p:cBhvr>
                                        <p:cTn id="18" dur="500" tmFilter="0, 0; .2, .5; .8, .5; 1, 0"/>
                                        <p:tgtEl>
                                          <p:spTgt spid="2"/>
                                        </p:tgtEl>
                                      </p:cBhvr>
                                    </p:animEffect>
                                    <p:animScale>
                                      <p:cBhvr>
                                        <p:cTn id="19" dur="250" autoRev="1" fill="hold"/>
                                        <p:tgtEl>
                                          <p:spTgt spid="2"/>
                                        </p:tgtEl>
                                      </p:cBhvr>
                                      <p:by x="105000" y="105000"/>
                                    </p:animScale>
                                  </p:childTnLst>
                                </p:cTn>
                              </p:par>
                              <p:par>
                                <p:cTn id="20" presetID="10" presetClass="entr" presetSubtype="0" fill="hold" nodeType="withEffect">
                                  <p:stCondLst>
                                    <p:cond delay="0"/>
                                  </p:stCondLst>
                                  <p:childTnLst>
                                    <p:set>
                                      <p:cBhvr>
                                        <p:cTn id="21" dur="1" fill="hold">
                                          <p:stCondLst>
                                            <p:cond delay="0"/>
                                          </p:stCondLst>
                                        </p:cTn>
                                        <p:tgtEl>
                                          <p:spTgt spid="1026"/>
                                        </p:tgtEl>
                                        <p:attrNameLst>
                                          <p:attrName>style.visibility</p:attrName>
                                        </p:attrNameLst>
                                      </p:cBhvr>
                                      <p:to>
                                        <p:strVal val="visible"/>
                                      </p:to>
                                    </p:set>
                                    <p:animEffect transition="in" filter="fade">
                                      <p:cBhvr>
                                        <p:cTn id="22" dur="1000"/>
                                        <p:tgtEl>
                                          <p:spTgt spid="1026"/>
                                        </p:tgtEl>
                                      </p:cBhvr>
                                    </p:animEffect>
                                  </p:childTnLst>
                                </p:cTn>
                              </p:par>
                              <p:par>
                                <p:cTn id="23" presetID="26" presetClass="emph" presetSubtype="0" fill="hold" grpId="1" nodeType="withEffect">
                                  <p:stCondLst>
                                    <p:cond delay="0"/>
                                  </p:stCondLst>
                                  <p:iterate type="lt">
                                    <p:tmPct val="0"/>
                                  </p:iterate>
                                  <p:childTnLst>
                                    <p:animEffect transition="out" filter="fade">
                                      <p:cBhvr>
                                        <p:cTn id="24" dur="500" tmFilter="0, 0; .2, .5; .8, .5; 1, 0"/>
                                        <p:tgtEl>
                                          <p:spTgt spid="7"/>
                                        </p:tgtEl>
                                      </p:cBhvr>
                                    </p:animEffect>
                                    <p:animScale>
                                      <p:cBhvr>
                                        <p:cTn id="25" dur="250" autoRev="1"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 grpId="2"/>
      <p:bldP spid="7" grpId="0"/>
      <p:bldP spid="7"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1C18116-B962-4353-87AA-099D4914CEED}"/>
              </a:ext>
            </a:extLst>
          </p:cNvPr>
          <p:cNvGrpSpPr/>
          <p:nvPr/>
        </p:nvGrpSpPr>
        <p:grpSpPr>
          <a:xfrm>
            <a:off x="4169905" y="2214105"/>
            <a:ext cx="1987878" cy="1858133"/>
            <a:chOff x="4206976" y="1539977"/>
            <a:chExt cx="1987878" cy="1858133"/>
          </a:xfrm>
        </p:grpSpPr>
        <p:sp>
          <p:nvSpPr>
            <p:cNvPr id="15" name="Freeform: Shape 14">
              <a:extLst>
                <a:ext uri="{FF2B5EF4-FFF2-40B4-BE49-F238E27FC236}">
                  <a16:creationId xmlns:a16="http://schemas.microsoft.com/office/drawing/2014/main" id="{FD00FEAF-E626-480B-986B-7EA23BDEE4DF}"/>
                </a:ext>
              </a:extLst>
            </p:cNvPr>
            <p:cNvSpPr/>
            <p:nvPr/>
          </p:nvSpPr>
          <p:spPr>
            <a:xfrm>
              <a:off x="4206976" y="1539977"/>
              <a:ext cx="1858132" cy="1858133"/>
            </a:xfrm>
            <a:custGeom>
              <a:avLst/>
              <a:gdLst>
                <a:gd name="connsiteX0" fmla="*/ 1858132 w 1858132"/>
                <a:gd name="connsiteY0" fmla="*/ 0 h 1858133"/>
                <a:gd name="connsiteX1" fmla="*/ 1858132 w 1858132"/>
                <a:gd name="connsiteY1" fmla="*/ 1858133 h 1858133"/>
                <a:gd name="connsiteX2" fmla="*/ 0 w 1858132"/>
                <a:gd name="connsiteY2" fmla="*/ 1858133 h 1858133"/>
                <a:gd name="connsiteX3" fmla="*/ 8201 w 1858132"/>
                <a:gd name="connsiteY3" fmla="*/ 1695723 h 1858133"/>
                <a:gd name="connsiteX4" fmla="*/ 1695723 w 1858132"/>
                <a:gd name="connsiteY4" fmla="*/ 8201 h 1858133"/>
                <a:gd name="connsiteX5" fmla="*/ 1858132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1858132" y="0"/>
                  </a:moveTo>
                  <a:lnTo>
                    <a:pt x="1858132" y="1858133"/>
                  </a:lnTo>
                  <a:lnTo>
                    <a:pt x="0" y="1858133"/>
                  </a:lnTo>
                  <a:lnTo>
                    <a:pt x="8201" y="1695723"/>
                  </a:lnTo>
                  <a:cubicBezTo>
                    <a:pt x="98563" y="805940"/>
                    <a:pt x="805940" y="98563"/>
                    <a:pt x="1695723" y="8201"/>
                  </a:cubicBezTo>
                  <a:lnTo>
                    <a:pt x="1858132" y="0"/>
                  </a:lnTo>
                  <a:close/>
                </a:path>
              </a:pathLst>
            </a:cu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91D94B2C-CB8C-45BF-8861-AEA36380D936}"/>
                </a:ext>
              </a:extLst>
            </p:cNvPr>
            <p:cNvSpPr txBox="1"/>
            <p:nvPr/>
          </p:nvSpPr>
          <p:spPr>
            <a:xfrm>
              <a:off x="4305830"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1</a:t>
              </a:r>
            </a:p>
          </p:txBody>
        </p:sp>
      </p:grpSp>
      <p:grpSp>
        <p:nvGrpSpPr>
          <p:cNvPr id="22" name="Group 21">
            <a:extLst>
              <a:ext uri="{FF2B5EF4-FFF2-40B4-BE49-F238E27FC236}">
                <a16:creationId xmlns:a16="http://schemas.microsoft.com/office/drawing/2014/main" id="{418C60E4-02FA-43A7-86BC-8E33E5033E40}"/>
              </a:ext>
            </a:extLst>
          </p:cNvPr>
          <p:cNvGrpSpPr/>
          <p:nvPr/>
        </p:nvGrpSpPr>
        <p:grpSpPr>
          <a:xfrm>
            <a:off x="5972433" y="2214105"/>
            <a:ext cx="1987878" cy="1858133"/>
            <a:chOff x="5935362" y="1539977"/>
            <a:chExt cx="1987878" cy="1858133"/>
          </a:xfrm>
        </p:grpSpPr>
        <p:sp>
          <p:nvSpPr>
            <p:cNvPr id="14" name="Freeform: Shape 13">
              <a:extLst>
                <a:ext uri="{FF2B5EF4-FFF2-40B4-BE49-F238E27FC236}">
                  <a16:creationId xmlns:a16="http://schemas.microsoft.com/office/drawing/2014/main" id="{4D5084EA-3744-471F-B70C-263650789939}"/>
                </a:ext>
              </a:extLst>
            </p:cNvPr>
            <p:cNvSpPr/>
            <p:nvPr/>
          </p:nvSpPr>
          <p:spPr>
            <a:xfrm>
              <a:off x="6065108" y="1539977"/>
              <a:ext cx="1858132" cy="1858133"/>
            </a:xfrm>
            <a:custGeom>
              <a:avLst/>
              <a:gdLst>
                <a:gd name="connsiteX0" fmla="*/ 0 w 1858132"/>
                <a:gd name="connsiteY0" fmla="*/ 0 h 1858133"/>
                <a:gd name="connsiteX1" fmla="*/ 162409 w 1858132"/>
                <a:gd name="connsiteY1" fmla="*/ 8201 h 1858133"/>
                <a:gd name="connsiteX2" fmla="*/ 1849931 w 1858132"/>
                <a:gd name="connsiteY2" fmla="*/ 1695723 h 1858133"/>
                <a:gd name="connsiteX3" fmla="*/ 1858132 w 1858132"/>
                <a:gd name="connsiteY3" fmla="*/ 1858133 h 1858133"/>
                <a:gd name="connsiteX4" fmla="*/ 0 w 1858132"/>
                <a:gd name="connsiteY4" fmla="*/ 1858133 h 1858133"/>
                <a:gd name="connsiteX5" fmla="*/ 0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0" y="0"/>
                  </a:moveTo>
                  <a:lnTo>
                    <a:pt x="162409" y="8201"/>
                  </a:lnTo>
                  <a:cubicBezTo>
                    <a:pt x="1052192" y="98563"/>
                    <a:pt x="1759569" y="805940"/>
                    <a:pt x="1849931" y="1695723"/>
                  </a:cubicBezTo>
                  <a:lnTo>
                    <a:pt x="1858132" y="1858133"/>
                  </a:lnTo>
                  <a:lnTo>
                    <a:pt x="0" y="1858133"/>
                  </a:lnTo>
                  <a:lnTo>
                    <a:pt x="0" y="0"/>
                  </a:lnTo>
                  <a:close/>
                </a:path>
              </a:pathLst>
            </a:cu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B523524-BC7F-464E-A8E1-48090C9BAA2E}"/>
                </a:ext>
              </a:extLst>
            </p:cNvPr>
            <p:cNvSpPr txBox="1"/>
            <p:nvPr/>
          </p:nvSpPr>
          <p:spPr>
            <a:xfrm>
              <a:off x="5935362"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2</a:t>
              </a:r>
            </a:p>
          </p:txBody>
        </p:sp>
      </p:grpSp>
      <p:grpSp>
        <p:nvGrpSpPr>
          <p:cNvPr id="23" name="Group 22">
            <a:extLst>
              <a:ext uri="{FF2B5EF4-FFF2-40B4-BE49-F238E27FC236}">
                <a16:creationId xmlns:a16="http://schemas.microsoft.com/office/drawing/2014/main" id="{BF72F321-8593-43D3-A969-8F1140D3EE6F}"/>
              </a:ext>
            </a:extLst>
          </p:cNvPr>
          <p:cNvGrpSpPr/>
          <p:nvPr/>
        </p:nvGrpSpPr>
        <p:grpSpPr>
          <a:xfrm>
            <a:off x="4169905" y="4146380"/>
            <a:ext cx="1987878" cy="1858131"/>
            <a:chOff x="4206976" y="3398110"/>
            <a:chExt cx="1987878" cy="1858131"/>
          </a:xfrm>
        </p:grpSpPr>
        <p:sp>
          <p:nvSpPr>
            <p:cNvPr id="11" name="Freeform: Shape 10">
              <a:extLst>
                <a:ext uri="{FF2B5EF4-FFF2-40B4-BE49-F238E27FC236}">
                  <a16:creationId xmlns:a16="http://schemas.microsoft.com/office/drawing/2014/main" id="{1CF4195B-C84C-4D20-84BD-EFA34F77989A}"/>
                </a:ext>
              </a:extLst>
            </p:cNvPr>
            <p:cNvSpPr/>
            <p:nvPr/>
          </p:nvSpPr>
          <p:spPr>
            <a:xfrm>
              <a:off x="4206976" y="3398110"/>
              <a:ext cx="1858132" cy="1858131"/>
            </a:xfrm>
            <a:custGeom>
              <a:avLst/>
              <a:gdLst>
                <a:gd name="connsiteX0" fmla="*/ 0 w 1858132"/>
                <a:gd name="connsiteY0" fmla="*/ 0 h 1858131"/>
                <a:gd name="connsiteX1" fmla="*/ 1858132 w 1858132"/>
                <a:gd name="connsiteY1" fmla="*/ 0 h 1858131"/>
                <a:gd name="connsiteX2" fmla="*/ 1858132 w 1858132"/>
                <a:gd name="connsiteY2" fmla="*/ 1858131 h 1858131"/>
                <a:gd name="connsiteX3" fmla="*/ 1695723 w 1858132"/>
                <a:gd name="connsiteY3" fmla="*/ 1849930 h 1858131"/>
                <a:gd name="connsiteX4" fmla="*/ 8201 w 1858132"/>
                <a:gd name="connsiteY4" fmla="*/ 162408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58132" y="1858131"/>
                  </a:lnTo>
                  <a:lnTo>
                    <a:pt x="1695723" y="1849930"/>
                  </a:lnTo>
                  <a:cubicBezTo>
                    <a:pt x="805940" y="1759568"/>
                    <a:pt x="98563" y="1052191"/>
                    <a:pt x="8201" y="162408"/>
                  </a:cubicBezTo>
                  <a:lnTo>
                    <a:pt x="0" y="0"/>
                  </a:lnTo>
                  <a:close/>
                </a:path>
              </a:pathLst>
            </a:cu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18434B3A-3970-45CC-A2B2-BB26A8893588}"/>
                </a:ext>
              </a:extLst>
            </p:cNvPr>
            <p:cNvSpPr txBox="1"/>
            <p:nvPr/>
          </p:nvSpPr>
          <p:spPr>
            <a:xfrm>
              <a:off x="4305830"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3</a:t>
              </a:r>
            </a:p>
          </p:txBody>
        </p:sp>
      </p:grpSp>
      <p:grpSp>
        <p:nvGrpSpPr>
          <p:cNvPr id="24" name="Group 23">
            <a:extLst>
              <a:ext uri="{FF2B5EF4-FFF2-40B4-BE49-F238E27FC236}">
                <a16:creationId xmlns:a16="http://schemas.microsoft.com/office/drawing/2014/main" id="{F708346B-615A-4D47-B4D1-2E72634CE334}"/>
              </a:ext>
            </a:extLst>
          </p:cNvPr>
          <p:cNvGrpSpPr/>
          <p:nvPr/>
        </p:nvGrpSpPr>
        <p:grpSpPr>
          <a:xfrm>
            <a:off x="5972433" y="4146380"/>
            <a:ext cx="1987878" cy="1858131"/>
            <a:chOff x="5935362" y="3398110"/>
            <a:chExt cx="1987878" cy="1858131"/>
          </a:xfrm>
        </p:grpSpPr>
        <p:sp>
          <p:nvSpPr>
            <p:cNvPr id="10" name="Freeform: Shape 9">
              <a:extLst>
                <a:ext uri="{FF2B5EF4-FFF2-40B4-BE49-F238E27FC236}">
                  <a16:creationId xmlns:a16="http://schemas.microsoft.com/office/drawing/2014/main" id="{C642EFA1-FECA-4C06-BAA1-C46C71D1C087}"/>
                </a:ext>
              </a:extLst>
            </p:cNvPr>
            <p:cNvSpPr/>
            <p:nvPr/>
          </p:nvSpPr>
          <p:spPr>
            <a:xfrm>
              <a:off x="6065108" y="3398110"/>
              <a:ext cx="1858132" cy="1858131"/>
            </a:xfrm>
            <a:custGeom>
              <a:avLst/>
              <a:gdLst>
                <a:gd name="connsiteX0" fmla="*/ 0 w 1858132"/>
                <a:gd name="connsiteY0" fmla="*/ 0 h 1858131"/>
                <a:gd name="connsiteX1" fmla="*/ 1858132 w 1858132"/>
                <a:gd name="connsiteY1" fmla="*/ 0 h 1858131"/>
                <a:gd name="connsiteX2" fmla="*/ 1849931 w 1858132"/>
                <a:gd name="connsiteY2" fmla="*/ 162408 h 1858131"/>
                <a:gd name="connsiteX3" fmla="*/ 162409 w 1858132"/>
                <a:gd name="connsiteY3" fmla="*/ 1849930 h 1858131"/>
                <a:gd name="connsiteX4" fmla="*/ 0 w 1858132"/>
                <a:gd name="connsiteY4" fmla="*/ 1858131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49931" y="162408"/>
                  </a:lnTo>
                  <a:cubicBezTo>
                    <a:pt x="1759569" y="1052191"/>
                    <a:pt x="1052192" y="1759568"/>
                    <a:pt x="162409" y="1849930"/>
                  </a:cubicBezTo>
                  <a:lnTo>
                    <a:pt x="0" y="1858131"/>
                  </a:lnTo>
                  <a:lnTo>
                    <a:pt x="0" y="0"/>
                  </a:lnTo>
                  <a:close/>
                </a:path>
              </a:pathLst>
            </a:cu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402E0EC-79F7-49F4-821D-F9EB43B6B12E}"/>
                </a:ext>
              </a:extLst>
            </p:cNvPr>
            <p:cNvSpPr txBox="1"/>
            <p:nvPr/>
          </p:nvSpPr>
          <p:spPr>
            <a:xfrm>
              <a:off x="5935362"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4</a:t>
              </a:r>
            </a:p>
          </p:txBody>
        </p:sp>
      </p:grpSp>
      <p:sp>
        <p:nvSpPr>
          <p:cNvPr id="16" name="Oval 15">
            <a:extLst>
              <a:ext uri="{FF2B5EF4-FFF2-40B4-BE49-F238E27FC236}">
                <a16:creationId xmlns:a16="http://schemas.microsoft.com/office/drawing/2014/main" id="{E4C296C8-5CBE-45A5-9E43-CBF23ACE811E}"/>
              </a:ext>
            </a:extLst>
          </p:cNvPr>
          <p:cNvSpPr/>
          <p:nvPr/>
        </p:nvSpPr>
        <p:spPr>
          <a:xfrm>
            <a:off x="534813" y="2773496"/>
            <a:ext cx="696684" cy="696684"/>
          </a:xfrm>
          <a:prstGeom prst="ellipse">
            <a:avLst/>
          </a:pr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4B540E0-4F9D-467E-8DE2-47DB51C566CB}"/>
              </a:ext>
            </a:extLst>
          </p:cNvPr>
          <p:cNvSpPr txBox="1"/>
          <p:nvPr/>
        </p:nvSpPr>
        <p:spPr>
          <a:xfrm>
            <a:off x="1333098" y="2668751"/>
            <a:ext cx="2046514" cy="400110"/>
          </a:xfrm>
          <a:prstGeom prst="rect">
            <a:avLst/>
          </a:prstGeom>
          <a:noFill/>
        </p:spPr>
        <p:txBody>
          <a:bodyPr wrap="square" rtlCol="0">
            <a:spAutoFit/>
          </a:bodyPr>
          <a:lstStyle/>
          <a:p>
            <a:r>
              <a:rPr lang="en-US" sz="2000" b="1" dirty="0">
                <a:solidFill>
                  <a:srgbClr val="20AE97"/>
                </a:solidFill>
                <a:latin typeface="Montserrat" panose="02000505000000020004" pitchFamily="2" charset="0"/>
              </a:rPr>
              <a:t>Introduction</a:t>
            </a:r>
          </a:p>
        </p:txBody>
      </p:sp>
      <p:sp>
        <p:nvSpPr>
          <p:cNvPr id="27" name="TextBox 26">
            <a:extLst>
              <a:ext uri="{FF2B5EF4-FFF2-40B4-BE49-F238E27FC236}">
                <a16:creationId xmlns:a16="http://schemas.microsoft.com/office/drawing/2014/main" id="{3643B493-7CC8-4B60-A972-01A46A6204CD}"/>
              </a:ext>
            </a:extLst>
          </p:cNvPr>
          <p:cNvSpPr txBox="1"/>
          <p:nvPr/>
        </p:nvSpPr>
        <p:spPr>
          <a:xfrm>
            <a:off x="1333097" y="2982986"/>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Overview</a:t>
            </a:r>
          </a:p>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Objectives</a:t>
            </a:r>
          </a:p>
        </p:txBody>
      </p:sp>
      <p:sp>
        <p:nvSpPr>
          <p:cNvPr id="28" name="Oval 27">
            <a:extLst>
              <a:ext uri="{FF2B5EF4-FFF2-40B4-BE49-F238E27FC236}">
                <a16:creationId xmlns:a16="http://schemas.microsoft.com/office/drawing/2014/main" id="{1475DB48-3E7D-4EE5-850F-8727F44E4416}"/>
              </a:ext>
            </a:extLst>
          </p:cNvPr>
          <p:cNvSpPr/>
          <p:nvPr/>
        </p:nvSpPr>
        <p:spPr>
          <a:xfrm>
            <a:off x="534813" y="4657609"/>
            <a:ext cx="696684" cy="696684"/>
          </a:xfrm>
          <a:prstGeom prst="ellipse">
            <a:avLst/>
          </a:pr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4FC6DC1-766D-455B-8E9F-C470772325E9}"/>
              </a:ext>
            </a:extLst>
          </p:cNvPr>
          <p:cNvSpPr txBox="1"/>
          <p:nvPr/>
        </p:nvSpPr>
        <p:spPr>
          <a:xfrm>
            <a:off x="1333098"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Performance</a:t>
            </a:r>
          </a:p>
        </p:txBody>
      </p:sp>
      <p:sp>
        <p:nvSpPr>
          <p:cNvPr id="30" name="TextBox 29">
            <a:extLst>
              <a:ext uri="{FF2B5EF4-FFF2-40B4-BE49-F238E27FC236}">
                <a16:creationId xmlns:a16="http://schemas.microsoft.com/office/drawing/2014/main" id="{9334EB73-3711-4B63-8DF0-144DB02D3F91}"/>
              </a:ext>
            </a:extLst>
          </p:cNvPr>
          <p:cNvSpPr txBox="1"/>
          <p:nvPr/>
        </p:nvSpPr>
        <p:spPr>
          <a:xfrm>
            <a:off x="1333097" y="4867099"/>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Results Analysis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Testing</a:t>
            </a:r>
          </a:p>
        </p:txBody>
      </p:sp>
      <p:sp>
        <p:nvSpPr>
          <p:cNvPr id="31" name="Oval 30">
            <a:extLst>
              <a:ext uri="{FF2B5EF4-FFF2-40B4-BE49-F238E27FC236}">
                <a16:creationId xmlns:a16="http://schemas.microsoft.com/office/drawing/2014/main" id="{4BEB8FE6-ED50-4D0B-AC03-8E074295E66A}"/>
              </a:ext>
            </a:extLst>
          </p:cNvPr>
          <p:cNvSpPr/>
          <p:nvPr/>
        </p:nvSpPr>
        <p:spPr>
          <a:xfrm>
            <a:off x="8358012" y="2773496"/>
            <a:ext cx="696684" cy="696684"/>
          </a:xfrm>
          <a:prstGeom prst="ellipse">
            <a:avLst/>
          </a:pr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FE61BE6D-9F45-479F-ACB2-403F3B061C33}"/>
              </a:ext>
            </a:extLst>
          </p:cNvPr>
          <p:cNvSpPr txBox="1"/>
          <p:nvPr/>
        </p:nvSpPr>
        <p:spPr>
          <a:xfrm>
            <a:off x="9156296" y="2668751"/>
            <a:ext cx="2376061"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Implementation</a:t>
            </a:r>
          </a:p>
        </p:txBody>
      </p:sp>
      <p:sp>
        <p:nvSpPr>
          <p:cNvPr id="33" name="TextBox 32">
            <a:extLst>
              <a:ext uri="{FF2B5EF4-FFF2-40B4-BE49-F238E27FC236}">
                <a16:creationId xmlns:a16="http://schemas.microsoft.com/office/drawing/2014/main" id="{FD2A2B39-E46B-427D-8E9D-8772C9544FC6}"/>
              </a:ext>
            </a:extLst>
          </p:cNvPr>
          <p:cNvSpPr txBox="1"/>
          <p:nvPr/>
        </p:nvSpPr>
        <p:spPr>
          <a:xfrm>
            <a:off x="9156296" y="2982986"/>
            <a:ext cx="2641599" cy="646331"/>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Project Details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Workflow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Source Code</a:t>
            </a:r>
          </a:p>
        </p:txBody>
      </p:sp>
      <p:sp>
        <p:nvSpPr>
          <p:cNvPr id="34" name="Oval 33">
            <a:extLst>
              <a:ext uri="{FF2B5EF4-FFF2-40B4-BE49-F238E27FC236}">
                <a16:creationId xmlns:a16="http://schemas.microsoft.com/office/drawing/2014/main" id="{1686267D-A7D5-4460-8289-D9349F14CC16}"/>
              </a:ext>
            </a:extLst>
          </p:cNvPr>
          <p:cNvSpPr/>
          <p:nvPr/>
        </p:nvSpPr>
        <p:spPr>
          <a:xfrm>
            <a:off x="8358012" y="4657609"/>
            <a:ext cx="696684" cy="696684"/>
          </a:xfrm>
          <a:prstGeom prst="ellipse">
            <a:avLst/>
          </a:pr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E41BC3A-51DE-44CE-8D04-8FF2BD1E50A0}"/>
              </a:ext>
            </a:extLst>
          </p:cNvPr>
          <p:cNvSpPr txBox="1"/>
          <p:nvPr/>
        </p:nvSpPr>
        <p:spPr>
          <a:xfrm>
            <a:off x="9156297"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Conclusion</a:t>
            </a:r>
          </a:p>
        </p:txBody>
      </p:sp>
      <p:sp>
        <p:nvSpPr>
          <p:cNvPr id="36" name="TextBox 35">
            <a:extLst>
              <a:ext uri="{FF2B5EF4-FFF2-40B4-BE49-F238E27FC236}">
                <a16:creationId xmlns:a16="http://schemas.microsoft.com/office/drawing/2014/main" id="{24D145DC-89B5-4073-B07A-C1EB25E18967}"/>
              </a:ext>
            </a:extLst>
          </p:cNvPr>
          <p:cNvSpPr txBox="1"/>
          <p:nvPr/>
        </p:nvSpPr>
        <p:spPr>
          <a:xfrm>
            <a:off x="9156296" y="4867099"/>
            <a:ext cx="2641599" cy="830997"/>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Discussion</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Limitations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Future Work</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References</a:t>
            </a:r>
          </a:p>
        </p:txBody>
      </p:sp>
      <p:pic>
        <p:nvPicPr>
          <p:cNvPr id="37" name="Picture 36">
            <a:extLst>
              <a:ext uri="{FF2B5EF4-FFF2-40B4-BE49-F238E27FC236}">
                <a16:creationId xmlns:a16="http://schemas.microsoft.com/office/drawing/2014/main" id="{1EB6790F-5913-4FC7-94D1-8C09A855DA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34" y="2860042"/>
            <a:ext cx="509042" cy="509042"/>
          </a:xfrm>
          <a:prstGeom prst="rect">
            <a:avLst/>
          </a:prstGeom>
        </p:spPr>
      </p:pic>
      <p:pic>
        <p:nvPicPr>
          <p:cNvPr id="38" name="Picture 37">
            <a:extLst>
              <a:ext uri="{FF2B5EF4-FFF2-40B4-BE49-F238E27FC236}">
                <a16:creationId xmlns:a16="http://schemas.microsoft.com/office/drawing/2014/main" id="{1779C654-CD5A-4F14-A67F-6A622CB576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75" y="4812085"/>
            <a:ext cx="410838" cy="410838"/>
          </a:xfrm>
          <a:prstGeom prst="rect">
            <a:avLst/>
          </a:prstGeom>
        </p:spPr>
      </p:pic>
      <p:pic>
        <p:nvPicPr>
          <p:cNvPr id="39" name="Picture 38">
            <a:extLst>
              <a:ext uri="{FF2B5EF4-FFF2-40B4-BE49-F238E27FC236}">
                <a16:creationId xmlns:a16="http://schemas.microsoft.com/office/drawing/2014/main" id="{6022E766-E550-40C1-B8E3-55EA881417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0178" y="2856732"/>
            <a:ext cx="512352" cy="512352"/>
          </a:xfrm>
          <a:prstGeom prst="rect">
            <a:avLst/>
          </a:prstGeom>
        </p:spPr>
      </p:pic>
      <p:pic>
        <p:nvPicPr>
          <p:cNvPr id="40" name="Picture 39">
            <a:extLst>
              <a:ext uri="{FF2B5EF4-FFF2-40B4-BE49-F238E27FC236}">
                <a16:creationId xmlns:a16="http://schemas.microsoft.com/office/drawing/2014/main" id="{45164F4A-C74A-49D0-BF2C-83F8EA664C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5341" y="4790519"/>
            <a:ext cx="453970" cy="453970"/>
          </a:xfrm>
          <a:prstGeom prst="rect">
            <a:avLst/>
          </a:prstGeom>
        </p:spPr>
      </p:pic>
      <p:sp>
        <p:nvSpPr>
          <p:cNvPr id="41" name="TextBox 40">
            <a:extLst>
              <a:ext uri="{FF2B5EF4-FFF2-40B4-BE49-F238E27FC236}">
                <a16:creationId xmlns:a16="http://schemas.microsoft.com/office/drawing/2014/main" id="{B6F23DC3-2ACE-4CE7-9835-63DDBBB5DD67}"/>
              </a:ext>
            </a:extLst>
          </p:cNvPr>
          <p:cNvSpPr txBox="1"/>
          <p:nvPr/>
        </p:nvSpPr>
        <p:spPr>
          <a:xfrm>
            <a:off x="2481943" y="221526"/>
            <a:ext cx="7344228" cy="769441"/>
          </a:xfrm>
          <a:prstGeom prst="rect">
            <a:avLst/>
          </a:prstGeom>
          <a:noFill/>
        </p:spPr>
        <p:txBody>
          <a:bodyPr wrap="square" rtlCol="0">
            <a:spAutoFit/>
          </a:bodyPr>
          <a:lstStyle/>
          <a:p>
            <a:pPr algn="ctr"/>
            <a:r>
              <a:rPr lang="en-US" sz="4400" b="1" dirty="0">
                <a:solidFill>
                  <a:schemeClr val="bg1">
                    <a:lumMod val="50000"/>
                  </a:schemeClr>
                </a:solidFill>
                <a:latin typeface="Montserrat" panose="02000505000000020004" pitchFamily="2" charset="0"/>
              </a:rPr>
              <a:t>Outline</a:t>
            </a:r>
          </a:p>
        </p:txBody>
      </p:sp>
      <p:sp>
        <p:nvSpPr>
          <p:cNvPr id="2" name="Date Placeholder 1">
            <a:extLst>
              <a:ext uri="{FF2B5EF4-FFF2-40B4-BE49-F238E27FC236}">
                <a16:creationId xmlns:a16="http://schemas.microsoft.com/office/drawing/2014/main" id="{608511A2-D41C-06BD-B8C9-CCFBDA2CDC6E}"/>
              </a:ext>
            </a:extLst>
          </p:cNvPr>
          <p:cNvSpPr>
            <a:spLocks noGrp="1"/>
          </p:cNvSpPr>
          <p:nvPr>
            <p:ph type="dt" sz="half" idx="10"/>
          </p:nvPr>
        </p:nvSpPr>
        <p:spPr/>
        <p:txBody>
          <a:bodyPr/>
          <a:lstStyle/>
          <a:p>
            <a:fld id="{EDEB72D6-3F99-481B-9FAF-26B321A69E49}" type="datetime2">
              <a:rPr lang="en-US" smtClean="0"/>
              <a:t>Sunday, June 2, 2024</a:t>
            </a:fld>
            <a:endParaRPr lang="en-US"/>
          </a:p>
        </p:txBody>
      </p:sp>
      <p:sp>
        <p:nvSpPr>
          <p:cNvPr id="5" name="Slide Number Placeholder 4">
            <a:extLst>
              <a:ext uri="{FF2B5EF4-FFF2-40B4-BE49-F238E27FC236}">
                <a16:creationId xmlns:a16="http://schemas.microsoft.com/office/drawing/2014/main" id="{8C7CBEB5-6CFB-DC8C-B4A7-874745EDF787}"/>
              </a:ext>
            </a:extLst>
          </p:cNvPr>
          <p:cNvSpPr>
            <a:spLocks noGrp="1"/>
          </p:cNvSpPr>
          <p:nvPr>
            <p:ph type="sldNum" sz="quarter" idx="12"/>
          </p:nvPr>
        </p:nvSpPr>
        <p:spPr/>
        <p:txBody>
          <a:bodyPr/>
          <a:lstStyle/>
          <a:p>
            <a:fld id="{710C523F-9231-46FE-A075-8D0AC17DADF9}" type="slidenum">
              <a:rPr lang="en-US" smtClean="0"/>
              <a:t>3</a:t>
            </a:fld>
            <a:endParaRPr lang="en-US"/>
          </a:p>
        </p:txBody>
      </p:sp>
      <p:sp>
        <p:nvSpPr>
          <p:cNvPr id="8" name="Footer Placeholder 7">
            <a:extLst>
              <a:ext uri="{FF2B5EF4-FFF2-40B4-BE49-F238E27FC236}">
                <a16:creationId xmlns:a16="http://schemas.microsoft.com/office/drawing/2014/main" id="{423B6EA2-A819-0D60-257C-47198FDD2532}"/>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70602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2.5E-6 -3.7037E-6 L -0.01562 -0.02662 " pathEditMode="relative" rAng="0" ptsTypes="AA">
                                      <p:cBhvr>
                                        <p:cTn id="6" dur="500" fill="hold"/>
                                        <p:tgtEl>
                                          <p:spTgt spid="21"/>
                                        </p:tgtEl>
                                        <p:attrNameLst>
                                          <p:attrName>ppt_x</p:attrName>
                                          <p:attrName>ppt_y</p:attrName>
                                        </p:attrNameLst>
                                      </p:cBhvr>
                                      <p:rCtr x="-781" y="-134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1C18116-B962-4353-87AA-099D4914CEED}"/>
              </a:ext>
            </a:extLst>
          </p:cNvPr>
          <p:cNvGrpSpPr/>
          <p:nvPr/>
        </p:nvGrpSpPr>
        <p:grpSpPr>
          <a:xfrm>
            <a:off x="4169905" y="2214105"/>
            <a:ext cx="1987878" cy="1858133"/>
            <a:chOff x="4206976" y="1539977"/>
            <a:chExt cx="1987878" cy="1858133"/>
          </a:xfrm>
        </p:grpSpPr>
        <p:sp>
          <p:nvSpPr>
            <p:cNvPr id="15" name="Freeform: Shape 14">
              <a:extLst>
                <a:ext uri="{FF2B5EF4-FFF2-40B4-BE49-F238E27FC236}">
                  <a16:creationId xmlns:a16="http://schemas.microsoft.com/office/drawing/2014/main" id="{FD00FEAF-E626-480B-986B-7EA23BDEE4DF}"/>
                </a:ext>
              </a:extLst>
            </p:cNvPr>
            <p:cNvSpPr/>
            <p:nvPr/>
          </p:nvSpPr>
          <p:spPr>
            <a:xfrm>
              <a:off x="4206976" y="1539977"/>
              <a:ext cx="1858132" cy="1858133"/>
            </a:xfrm>
            <a:custGeom>
              <a:avLst/>
              <a:gdLst>
                <a:gd name="connsiteX0" fmla="*/ 1858132 w 1858132"/>
                <a:gd name="connsiteY0" fmla="*/ 0 h 1858133"/>
                <a:gd name="connsiteX1" fmla="*/ 1858132 w 1858132"/>
                <a:gd name="connsiteY1" fmla="*/ 1858133 h 1858133"/>
                <a:gd name="connsiteX2" fmla="*/ 0 w 1858132"/>
                <a:gd name="connsiteY2" fmla="*/ 1858133 h 1858133"/>
                <a:gd name="connsiteX3" fmla="*/ 8201 w 1858132"/>
                <a:gd name="connsiteY3" fmla="*/ 1695723 h 1858133"/>
                <a:gd name="connsiteX4" fmla="*/ 1695723 w 1858132"/>
                <a:gd name="connsiteY4" fmla="*/ 8201 h 1858133"/>
                <a:gd name="connsiteX5" fmla="*/ 1858132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1858132" y="0"/>
                  </a:moveTo>
                  <a:lnTo>
                    <a:pt x="1858132" y="1858133"/>
                  </a:lnTo>
                  <a:lnTo>
                    <a:pt x="0" y="1858133"/>
                  </a:lnTo>
                  <a:lnTo>
                    <a:pt x="8201" y="1695723"/>
                  </a:lnTo>
                  <a:cubicBezTo>
                    <a:pt x="98563" y="805940"/>
                    <a:pt x="805940" y="98563"/>
                    <a:pt x="1695723" y="8201"/>
                  </a:cubicBezTo>
                  <a:lnTo>
                    <a:pt x="1858132" y="0"/>
                  </a:lnTo>
                  <a:close/>
                </a:path>
              </a:pathLst>
            </a:cu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91D94B2C-CB8C-45BF-8861-AEA36380D936}"/>
                </a:ext>
              </a:extLst>
            </p:cNvPr>
            <p:cNvSpPr txBox="1"/>
            <p:nvPr/>
          </p:nvSpPr>
          <p:spPr>
            <a:xfrm>
              <a:off x="4305830"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1</a:t>
              </a:r>
            </a:p>
          </p:txBody>
        </p:sp>
      </p:grpSp>
      <p:grpSp>
        <p:nvGrpSpPr>
          <p:cNvPr id="22" name="Group 21">
            <a:extLst>
              <a:ext uri="{FF2B5EF4-FFF2-40B4-BE49-F238E27FC236}">
                <a16:creationId xmlns:a16="http://schemas.microsoft.com/office/drawing/2014/main" id="{418C60E4-02FA-43A7-86BC-8E33E5033E40}"/>
              </a:ext>
            </a:extLst>
          </p:cNvPr>
          <p:cNvGrpSpPr/>
          <p:nvPr/>
        </p:nvGrpSpPr>
        <p:grpSpPr>
          <a:xfrm>
            <a:off x="5972433" y="2214105"/>
            <a:ext cx="1987878" cy="1858133"/>
            <a:chOff x="5935362" y="1539977"/>
            <a:chExt cx="1987878" cy="1858133"/>
          </a:xfrm>
        </p:grpSpPr>
        <p:sp>
          <p:nvSpPr>
            <p:cNvPr id="14" name="Freeform: Shape 13">
              <a:extLst>
                <a:ext uri="{FF2B5EF4-FFF2-40B4-BE49-F238E27FC236}">
                  <a16:creationId xmlns:a16="http://schemas.microsoft.com/office/drawing/2014/main" id="{4D5084EA-3744-471F-B70C-263650789939}"/>
                </a:ext>
              </a:extLst>
            </p:cNvPr>
            <p:cNvSpPr/>
            <p:nvPr/>
          </p:nvSpPr>
          <p:spPr>
            <a:xfrm>
              <a:off x="6065108" y="1539977"/>
              <a:ext cx="1858132" cy="1858133"/>
            </a:xfrm>
            <a:custGeom>
              <a:avLst/>
              <a:gdLst>
                <a:gd name="connsiteX0" fmla="*/ 0 w 1858132"/>
                <a:gd name="connsiteY0" fmla="*/ 0 h 1858133"/>
                <a:gd name="connsiteX1" fmla="*/ 162409 w 1858132"/>
                <a:gd name="connsiteY1" fmla="*/ 8201 h 1858133"/>
                <a:gd name="connsiteX2" fmla="*/ 1849931 w 1858132"/>
                <a:gd name="connsiteY2" fmla="*/ 1695723 h 1858133"/>
                <a:gd name="connsiteX3" fmla="*/ 1858132 w 1858132"/>
                <a:gd name="connsiteY3" fmla="*/ 1858133 h 1858133"/>
                <a:gd name="connsiteX4" fmla="*/ 0 w 1858132"/>
                <a:gd name="connsiteY4" fmla="*/ 1858133 h 1858133"/>
                <a:gd name="connsiteX5" fmla="*/ 0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0" y="0"/>
                  </a:moveTo>
                  <a:lnTo>
                    <a:pt x="162409" y="8201"/>
                  </a:lnTo>
                  <a:cubicBezTo>
                    <a:pt x="1052192" y="98563"/>
                    <a:pt x="1759569" y="805940"/>
                    <a:pt x="1849931" y="1695723"/>
                  </a:cubicBezTo>
                  <a:lnTo>
                    <a:pt x="1858132" y="1858133"/>
                  </a:lnTo>
                  <a:lnTo>
                    <a:pt x="0" y="1858133"/>
                  </a:lnTo>
                  <a:lnTo>
                    <a:pt x="0" y="0"/>
                  </a:lnTo>
                  <a:close/>
                </a:path>
              </a:pathLst>
            </a:cu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B523524-BC7F-464E-A8E1-48090C9BAA2E}"/>
                </a:ext>
              </a:extLst>
            </p:cNvPr>
            <p:cNvSpPr txBox="1"/>
            <p:nvPr/>
          </p:nvSpPr>
          <p:spPr>
            <a:xfrm>
              <a:off x="5935362"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2</a:t>
              </a:r>
            </a:p>
          </p:txBody>
        </p:sp>
      </p:grpSp>
      <p:grpSp>
        <p:nvGrpSpPr>
          <p:cNvPr id="23" name="Group 22">
            <a:extLst>
              <a:ext uri="{FF2B5EF4-FFF2-40B4-BE49-F238E27FC236}">
                <a16:creationId xmlns:a16="http://schemas.microsoft.com/office/drawing/2014/main" id="{BF72F321-8593-43D3-A969-8F1140D3EE6F}"/>
              </a:ext>
            </a:extLst>
          </p:cNvPr>
          <p:cNvGrpSpPr/>
          <p:nvPr/>
        </p:nvGrpSpPr>
        <p:grpSpPr>
          <a:xfrm>
            <a:off x="4169905" y="4146380"/>
            <a:ext cx="1987878" cy="1858131"/>
            <a:chOff x="4206976" y="3398110"/>
            <a:chExt cx="1987878" cy="1858131"/>
          </a:xfrm>
        </p:grpSpPr>
        <p:sp>
          <p:nvSpPr>
            <p:cNvPr id="11" name="Freeform: Shape 10">
              <a:extLst>
                <a:ext uri="{FF2B5EF4-FFF2-40B4-BE49-F238E27FC236}">
                  <a16:creationId xmlns:a16="http://schemas.microsoft.com/office/drawing/2014/main" id="{1CF4195B-C84C-4D20-84BD-EFA34F77989A}"/>
                </a:ext>
              </a:extLst>
            </p:cNvPr>
            <p:cNvSpPr/>
            <p:nvPr/>
          </p:nvSpPr>
          <p:spPr>
            <a:xfrm>
              <a:off x="4206976" y="3398110"/>
              <a:ext cx="1858132" cy="1858131"/>
            </a:xfrm>
            <a:custGeom>
              <a:avLst/>
              <a:gdLst>
                <a:gd name="connsiteX0" fmla="*/ 0 w 1858132"/>
                <a:gd name="connsiteY0" fmla="*/ 0 h 1858131"/>
                <a:gd name="connsiteX1" fmla="*/ 1858132 w 1858132"/>
                <a:gd name="connsiteY1" fmla="*/ 0 h 1858131"/>
                <a:gd name="connsiteX2" fmla="*/ 1858132 w 1858132"/>
                <a:gd name="connsiteY2" fmla="*/ 1858131 h 1858131"/>
                <a:gd name="connsiteX3" fmla="*/ 1695723 w 1858132"/>
                <a:gd name="connsiteY3" fmla="*/ 1849930 h 1858131"/>
                <a:gd name="connsiteX4" fmla="*/ 8201 w 1858132"/>
                <a:gd name="connsiteY4" fmla="*/ 162408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58132" y="1858131"/>
                  </a:lnTo>
                  <a:lnTo>
                    <a:pt x="1695723" y="1849930"/>
                  </a:lnTo>
                  <a:cubicBezTo>
                    <a:pt x="805940" y="1759568"/>
                    <a:pt x="98563" y="1052191"/>
                    <a:pt x="8201" y="162408"/>
                  </a:cubicBezTo>
                  <a:lnTo>
                    <a:pt x="0" y="0"/>
                  </a:lnTo>
                  <a:close/>
                </a:path>
              </a:pathLst>
            </a:cu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18434B3A-3970-45CC-A2B2-BB26A8893588}"/>
                </a:ext>
              </a:extLst>
            </p:cNvPr>
            <p:cNvSpPr txBox="1"/>
            <p:nvPr/>
          </p:nvSpPr>
          <p:spPr>
            <a:xfrm>
              <a:off x="4305830"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 Chapter 3</a:t>
              </a:r>
            </a:p>
          </p:txBody>
        </p:sp>
      </p:grpSp>
      <p:grpSp>
        <p:nvGrpSpPr>
          <p:cNvPr id="24" name="Group 23">
            <a:extLst>
              <a:ext uri="{FF2B5EF4-FFF2-40B4-BE49-F238E27FC236}">
                <a16:creationId xmlns:a16="http://schemas.microsoft.com/office/drawing/2014/main" id="{F708346B-615A-4D47-B4D1-2E72634CE334}"/>
              </a:ext>
            </a:extLst>
          </p:cNvPr>
          <p:cNvGrpSpPr/>
          <p:nvPr/>
        </p:nvGrpSpPr>
        <p:grpSpPr>
          <a:xfrm>
            <a:off x="5972433" y="4146380"/>
            <a:ext cx="1987878" cy="1858131"/>
            <a:chOff x="5935362" y="3398110"/>
            <a:chExt cx="1987878" cy="1858131"/>
          </a:xfrm>
        </p:grpSpPr>
        <p:sp>
          <p:nvSpPr>
            <p:cNvPr id="10" name="Freeform: Shape 9">
              <a:extLst>
                <a:ext uri="{FF2B5EF4-FFF2-40B4-BE49-F238E27FC236}">
                  <a16:creationId xmlns:a16="http://schemas.microsoft.com/office/drawing/2014/main" id="{C642EFA1-FECA-4C06-BAA1-C46C71D1C087}"/>
                </a:ext>
              </a:extLst>
            </p:cNvPr>
            <p:cNvSpPr/>
            <p:nvPr/>
          </p:nvSpPr>
          <p:spPr>
            <a:xfrm>
              <a:off x="6065108" y="3398110"/>
              <a:ext cx="1858132" cy="1858131"/>
            </a:xfrm>
            <a:custGeom>
              <a:avLst/>
              <a:gdLst>
                <a:gd name="connsiteX0" fmla="*/ 0 w 1858132"/>
                <a:gd name="connsiteY0" fmla="*/ 0 h 1858131"/>
                <a:gd name="connsiteX1" fmla="*/ 1858132 w 1858132"/>
                <a:gd name="connsiteY1" fmla="*/ 0 h 1858131"/>
                <a:gd name="connsiteX2" fmla="*/ 1849931 w 1858132"/>
                <a:gd name="connsiteY2" fmla="*/ 162408 h 1858131"/>
                <a:gd name="connsiteX3" fmla="*/ 162409 w 1858132"/>
                <a:gd name="connsiteY3" fmla="*/ 1849930 h 1858131"/>
                <a:gd name="connsiteX4" fmla="*/ 0 w 1858132"/>
                <a:gd name="connsiteY4" fmla="*/ 1858131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49931" y="162408"/>
                  </a:lnTo>
                  <a:cubicBezTo>
                    <a:pt x="1759569" y="1052191"/>
                    <a:pt x="1052192" y="1759568"/>
                    <a:pt x="162409" y="1849930"/>
                  </a:cubicBezTo>
                  <a:lnTo>
                    <a:pt x="0" y="1858131"/>
                  </a:lnTo>
                  <a:lnTo>
                    <a:pt x="0" y="0"/>
                  </a:lnTo>
                  <a:close/>
                </a:path>
              </a:pathLst>
            </a:cu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402E0EC-79F7-49F4-821D-F9EB43B6B12E}"/>
                </a:ext>
              </a:extLst>
            </p:cNvPr>
            <p:cNvSpPr txBox="1"/>
            <p:nvPr/>
          </p:nvSpPr>
          <p:spPr>
            <a:xfrm>
              <a:off x="5935362"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4</a:t>
              </a:r>
            </a:p>
          </p:txBody>
        </p:sp>
      </p:grpSp>
      <p:sp>
        <p:nvSpPr>
          <p:cNvPr id="16" name="Oval 15">
            <a:extLst>
              <a:ext uri="{FF2B5EF4-FFF2-40B4-BE49-F238E27FC236}">
                <a16:creationId xmlns:a16="http://schemas.microsoft.com/office/drawing/2014/main" id="{E4C296C8-5CBE-45A5-9E43-CBF23ACE811E}"/>
              </a:ext>
            </a:extLst>
          </p:cNvPr>
          <p:cNvSpPr/>
          <p:nvPr/>
        </p:nvSpPr>
        <p:spPr>
          <a:xfrm>
            <a:off x="534813" y="2773496"/>
            <a:ext cx="696684" cy="696684"/>
          </a:xfrm>
          <a:prstGeom prst="ellipse">
            <a:avLst/>
          </a:pr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4B540E0-4F9D-467E-8DE2-47DB51C566CB}"/>
              </a:ext>
            </a:extLst>
          </p:cNvPr>
          <p:cNvSpPr txBox="1"/>
          <p:nvPr/>
        </p:nvSpPr>
        <p:spPr>
          <a:xfrm>
            <a:off x="1333098" y="2668751"/>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Introduction</a:t>
            </a:r>
          </a:p>
        </p:txBody>
      </p:sp>
      <p:sp>
        <p:nvSpPr>
          <p:cNvPr id="27" name="TextBox 26">
            <a:extLst>
              <a:ext uri="{FF2B5EF4-FFF2-40B4-BE49-F238E27FC236}">
                <a16:creationId xmlns:a16="http://schemas.microsoft.com/office/drawing/2014/main" id="{3643B493-7CC8-4B60-A972-01A46A6204CD}"/>
              </a:ext>
            </a:extLst>
          </p:cNvPr>
          <p:cNvSpPr txBox="1"/>
          <p:nvPr/>
        </p:nvSpPr>
        <p:spPr>
          <a:xfrm>
            <a:off x="1333097" y="2982986"/>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Overview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Objectives</a:t>
            </a:r>
          </a:p>
        </p:txBody>
      </p:sp>
      <p:sp>
        <p:nvSpPr>
          <p:cNvPr id="28" name="Oval 27">
            <a:extLst>
              <a:ext uri="{FF2B5EF4-FFF2-40B4-BE49-F238E27FC236}">
                <a16:creationId xmlns:a16="http://schemas.microsoft.com/office/drawing/2014/main" id="{1475DB48-3E7D-4EE5-850F-8727F44E4416}"/>
              </a:ext>
            </a:extLst>
          </p:cNvPr>
          <p:cNvSpPr/>
          <p:nvPr/>
        </p:nvSpPr>
        <p:spPr>
          <a:xfrm>
            <a:off x="534813" y="4657609"/>
            <a:ext cx="696684" cy="696684"/>
          </a:xfrm>
          <a:prstGeom prst="ellipse">
            <a:avLst/>
          </a:pr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4FC6DC1-766D-455B-8E9F-C470772325E9}"/>
              </a:ext>
            </a:extLst>
          </p:cNvPr>
          <p:cNvSpPr txBox="1"/>
          <p:nvPr/>
        </p:nvSpPr>
        <p:spPr>
          <a:xfrm>
            <a:off x="1333098"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Performance</a:t>
            </a:r>
          </a:p>
        </p:txBody>
      </p:sp>
      <p:sp>
        <p:nvSpPr>
          <p:cNvPr id="30" name="TextBox 29">
            <a:extLst>
              <a:ext uri="{FF2B5EF4-FFF2-40B4-BE49-F238E27FC236}">
                <a16:creationId xmlns:a16="http://schemas.microsoft.com/office/drawing/2014/main" id="{9334EB73-3711-4B63-8DF0-144DB02D3F91}"/>
              </a:ext>
            </a:extLst>
          </p:cNvPr>
          <p:cNvSpPr txBox="1"/>
          <p:nvPr/>
        </p:nvSpPr>
        <p:spPr>
          <a:xfrm>
            <a:off x="1333097" y="4867099"/>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Results Analysis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Testing</a:t>
            </a:r>
          </a:p>
        </p:txBody>
      </p:sp>
      <p:sp>
        <p:nvSpPr>
          <p:cNvPr id="31" name="Oval 30">
            <a:extLst>
              <a:ext uri="{FF2B5EF4-FFF2-40B4-BE49-F238E27FC236}">
                <a16:creationId xmlns:a16="http://schemas.microsoft.com/office/drawing/2014/main" id="{4BEB8FE6-ED50-4D0B-AC03-8E074295E66A}"/>
              </a:ext>
            </a:extLst>
          </p:cNvPr>
          <p:cNvSpPr/>
          <p:nvPr/>
        </p:nvSpPr>
        <p:spPr>
          <a:xfrm>
            <a:off x="8358012" y="2773496"/>
            <a:ext cx="696684" cy="696684"/>
          </a:xfrm>
          <a:prstGeom prst="ellipse">
            <a:avLst/>
          </a:pr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FE61BE6D-9F45-479F-ACB2-403F3B061C33}"/>
              </a:ext>
            </a:extLst>
          </p:cNvPr>
          <p:cNvSpPr txBox="1"/>
          <p:nvPr/>
        </p:nvSpPr>
        <p:spPr>
          <a:xfrm>
            <a:off x="9156297" y="2668751"/>
            <a:ext cx="2567130" cy="400110"/>
          </a:xfrm>
          <a:prstGeom prst="rect">
            <a:avLst/>
          </a:prstGeom>
          <a:noFill/>
        </p:spPr>
        <p:txBody>
          <a:bodyPr wrap="square" rtlCol="0">
            <a:spAutoFit/>
          </a:bodyPr>
          <a:lstStyle/>
          <a:p>
            <a:r>
              <a:rPr lang="en-US" sz="2000" b="1" dirty="0">
                <a:solidFill>
                  <a:srgbClr val="ABC570"/>
                </a:solidFill>
                <a:latin typeface="Montserrat" panose="02000505000000020004" pitchFamily="2" charset="0"/>
              </a:rPr>
              <a:t>Implementation</a:t>
            </a:r>
          </a:p>
        </p:txBody>
      </p:sp>
      <p:sp>
        <p:nvSpPr>
          <p:cNvPr id="33" name="TextBox 32">
            <a:extLst>
              <a:ext uri="{FF2B5EF4-FFF2-40B4-BE49-F238E27FC236}">
                <a16:creationId xmlns:a16="http://schemas.microsoft.com/office/drawing/2014/main" id="{FD2A2B39-E46B-427D-8E9D-8772C9544FC6}"/>
              </a:ext>
            </a:extLst>
          </p:cNvPr>
          <p:cNvSpPr txBox="1"/>
          <p:nvPr/>
        </p:nvSpPr>
        <p:spPr>
          <a:xfrm>
            <a:off x="9156296" y="2982986"/>
            <a:ext cx="2641599" cy="646331"/>
          </a:xfrm>
          <a:prstGeom prst="rect">
            <a:avLst/>
          </a:prstGeom>
          <a:noFill/>
        </p:spPr>
        <p:txBody>
          <a:bodyPr wrap="square" rtlCol="0">
            <a:spAutoFit/>
          </a:bodyPr>
          <a:lstStyle/>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Project Details</a:t>
            </a:r>
          </a:p>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Workflow</a:t>
            </a:r>
          </a:p>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Source Code</a:t>
            </a:r>
          </a:p>
        </p:txBody>
      </p:sp>
      <p:sp>
        <p:nvSpPr>
          <p:cNvPr id="34" name="Oval 33">
            <a:extLst>
              <a:ext uri="{FF2B5EF4-FFF2-40B4-BE49-F238E27FC236}">
                <a16:creationId xmlns:a16="http://schemas.microsoft.com/office/drawing/2014/main" id="{1686267D-A7D5-4460-8289-D9349F14CC16}"/>
              </a:ext>
            </a:extLst>
          </p:cNvPr>
          <p:cNvSpPr/>
          <p:nvPr/>
        </p:nvSpPr>
        <p:spPr>
          <a:xfrm>
            <a:off x="8358012" y="4657609"/>
            <a:ext cx="696684" cy="696684"/>
          </a:xfrm>
          <a:prstGeom prst="ellipse">
            <a:avLst/>
          </a:pr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E41BC3A-51DE-44CE-8D04-8FF2BD1E50A0}"/>
              </a:ext>
            </a:extLst>
          </p:cNvPr>
          <p:cNvSpPr txBox="1"/>
          <p:nvPr/>
        </p:nvSpPr>
        <p:spPr>
          <a:xfrm>
            <a:off x="9156297"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Conclusion</a:t>
            </a:r>
          </a:p>
        </p:txBody>
      </p:sp>
      <p:sp>
        <p:nvSpPr>
          <p:cNvPr id="36" name="TextBox 35">
            <a:extLst>
              <a:ext uri="{FF2B5EF4-FFF2-40B4-BE49-F238E27FC236}">
                <a16:creationId xmlns:a16="http://schemas.microsoft.com/office/drawing/2014/main" id="{24D145DC-89B5-4073-B07A-C1EB25E18967}"/>
              </a:ext>
            </a:extLst>
          </p:cNvPr>
          <p:cNvSpPr txBox="1"/>
          <p:nvPr/>
        </p:nvSpPr>
        <p:spPr>
          <a:xfrm>
            <a:off x="9156296" y="4867099"/>
            <a:ext cx="2641599" cy="830997"/>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Discussion</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Limitations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Future Work</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References</a:t>
            </a:r>
          </a:p>
        </p:txBody>
      </p:sp>
      <p:pic>
        <p:nvPicPr>
          <p:cNvPr id="37" name="Picture 36">
            <a:extLst>
              <a:ext uri="{FF2B5EF4-FFF2-40B4-BE49-F238E27FC236}">
                <a16:creationId xmlns:a16="http://schemas.microsoft.com/office/drawing/2014/main" id="{1EB6790F-5913-4FC7-94D1-8C09A855DA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34" y="2860042"/>
            <a:ext cx="509042" cy="509042"/>
          </a:xfrm>
          <a:prstGeom prst="rect">
            <a:avLst/>
          </a:prstGeom>
        </p:spPr>
      </p:pic>
      <p:pic>
        <p:nvPicPr>
          <p:cNvPr id="38" name="Picture 37">
            <a:extLst>
              <a:ext uri="{FF2B5EF4-FFF2-40B4-BE49-F238E27FC236}">
                <a16:creationId xmlns:a16="http://schemas.microsoft.com/office/drawing/2014/main" id="{1779C654-CD5A-4F14-A67F-6A622CB576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75" y="4812085"/>
            <a:ext cx="410838" cy="410838"/>
          </a:xfrm>
          <a:prstGeom prst="rect">
            <a:avLst/>
          </a:prstGeom>
        </p:spPr>
      </p:pic>
      <p:pic>
        <p:nvPicPr>
          <p:cNvPr id="39" name="Picture 38">
            <a:extLst>
              <a:ext uri="{FF2B5EF4-FFF2-40B4-BE49-F238E27FC236}">
                <a16:creationId xmlns:a16="http://schemas.microsoft.com/office/drawing/2014/main" id="{6022E766-E550-40C1-B8E3-55EA881417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0178" y="2856732"/>
            <a:ext cx="512352" cy="512352"/>
          </a:xfrm>
          <a:prstGeom prst="rect">
            <a:avLst/>
          </a:prstGeom>
        </p:spPr>
      </p:pic>
      <p:pic>
        <p:nvPicPr>
          <p:cNvPr id="40" name="Picture 39">
            <a:extLst>
              <a:ext uri="{FF2B5EF4-FFF2-40B4-BE49-F238E27FC236}">
                <a16:creationId xmlns:a16="http://schemas.microsoft.com/office/drawing/2014/main" id="{45164F4A-C74A-49D0-BF2C-83F8EA664C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5341" y="4790519"/>
            <a:ext cx="453970" cy="453970"/>
          </a:xfrm>
          <a:prstGeom prst="rect">
            <a:avLst/>
          </a:prstGeom>
        </p:spPr>
      </p:pic>
      <p:sp>
        <p:nvSpPr>
          <p:cNvPr id="41" name="TextBox 40">
            <a:extLst>
              <a:ext uri="{FF2B5EF4-FFF2-40B4-BE49-F238E27FC236}">
                <a16:creationId xmlns:a16="http://schemas.microsoft.com/office/drawing/2014/main" id="{B6F23DC3-2ACE-4CE7-9835-63DDBBB5DD67}"/>
              </a:ext>
            </a:extLst>
          </p:cNvPr>
          <p:cNvSpPr txBox="1"/>
          <p:nvPr/>
        </p:nvSpPr>
        <p:spPr>
          <a:xfrm>
            <a:off x="2481943" y="221526"/>
            <a:ext cx="7344228" cy="769441"/>
          </a:xfrm>
          <a:prstGeom prst="rect">
            <a:avLst/>
          </a:prstGeom>
          <a:noFill/>
        </p:spPr>
        <p:txBody>
          <a:bodyPr wrap="square" rtlCol="0">
            <a:spAutoFit/>
          </a:bodyPr>
          <a:lstStyle/>
          <a:p>
            <a:pPr algn="ctr"/>
            <a:r>
              <a:rPr lang="en-US" sz="4400" b="1" dirty="0">
                <a:solidFill>
                  <a:schemeClr val="bg1">
                    <a:lumMod val="50000"/>
                  </a:schemeClr>
                </a:solidFill>
                <a:latin typeface="Montserrat" panose="02000505000000020004" pitchFamily="2" charset="0"/>
              </a:rPr>
              <a:t>Outline</a:t>
            </a:r>
          </a:p>
        </p:txBody>
      </p:sp>
      <p:sp>
        <p:nvSpPr>
          <p:cNvPr id="2" name="Date Placeholder 1">
            <a:extLst>
              <a:ext uri="{FF2B5EF4-FFF2-40B4-BE49-F238E27FC236}">
                <a16:creationId xmlns:a16="http://schemas.microsoft.com/office/drawing/2014/main" id="{C9ADEC1B-D5E0-A2CD-AB08-C05BAE9F5AF6}"/>
              </a:ext>
            </a:extLst>
          </p:cNvPr>
          <p:cNvSpPr>
            <a:spLocks noGrp="1"/>
          </p:cNvSpPr>
          <p:nvPr>
            <p:ph type="dt" sz="half" idx="10"/>
          </p:nvPr>
        </p:nvSpPr>
        <p:spPr/>
        <p:txBody>
          <a:bodyPr/>
          <a:lstStyle/>
          <a:p>
            <a:fld id="{B4D521AA-FB71-46D2-9917-8746EE958E08}" type="datetime2">
              <a:rPr lang="en-US" smtClean="0"/>
              <a:t>Sunday, June 2, 2024</a:t>
            </a:fld>
            <a:endParaRPr lang="en-US"/>
          </a:p>
        </p:txBody>
      </p:sp>
      <p:sp>
        <p:nvSpPr>
          <p:cNvPr id="5" name="Slide Number Placeholder 4">
            <a:extLst>
              <a:ext uri="{FF2B5EF4-FFF2-40B4-BE49-F238E27FC236}">
                <a16:creationId xmlns:a16="http://schemas.microsoft.com/office/drawing/2014/main" id="{7C53D7E4-5C19-84FF-7322-F9C4BFBA5248}"/>
              </a:ext>
            </a:extLst>
          </p:cNvPr>
          <p:cNvSpPr>
            <a:spLocks noGrp="1"/>
          </p:cNvSpPr>
          <p:nvPr>
            <p:ph type="sldNum" sz="quarter" idx="12"/>
          </p:nvPr>
        </p:nvSpPr>
        <p:spPr/>
        <p:txBody>
          <a:bodyPr/>
          <a:lstStyle/>
          <a:p>
            <a:fld id="{710C523F-9231-46FE-A075-8D0AC17DADF9}" type="slidenum">
              <a:rPr lang="en-US" smtClean="0"/>
              <a:t>4</a:t>
            </a:fld>
            <a:endParaRPr lang="en-US"/>
          </a:p>
        </p:txBody>
      </p:sp>
      <p:sp>
        <p:nvSpPr>
          <p:cNvPr id="8" name="Footer Placeholder 7">
            <a:extLst>
              <a:ext uri="{FF2B5EF4-FFF2-40B4-BE49-F238E27FC236}">
                <a16:creationId xmlns:a16="http://schemas.microsoft.com/office/drawing/2014/main" id="{CACACE5B-4A9D-19D8-1287-47345045F598}"/>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986726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100000" fill="hold" nodeType="afterEffect">
                                  <p:stCondLst>
                                    <p:cond delay="0"/>
                                  </p:stCondLst>
                                  <p:childTnLst>
                                    <p:animMotion origin="layout" path="M -4.16667E-6 -3.33333E-6 L 0.01342 -0.02338 " pathEditMode="relative" rAng="0" ptsTypes="AA">
                                      <p:cBhvr>
                                        <p:cTn id="6" dur="500" fill="hold"/>
                                        <p:tgtEl>
                                          <p:spTgt spid="22"/>
                                        </p:tgtEl>
                                        <p:attrNameLst>
                                          <p:attrName>ppt_x</p:attrName>
                                          <p:attrName>ppt_y</p:attrName>
                                        </p:attrNameLst>
                                      </p:cBhvr>
                                      <p:rCtr x="664" y="-11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1C18116-B962-4353-87AA-099D4914CEED}"/>
              </a:ext>
            </a:extLst>
          </p:cNvPr>
          <p:cNvGrpSpPr/>
          <p:nvPr/>
        </p:nvGrpSpPr>
        <p:grpSpPr>
          <a:xfrm>
            <a:off x="4169905" y="2214105"/>
            <a:ext cx="1987878" cy="1858133"/>
            <a:chOff x="4206976" y="1539977"/>
            <a:chExt cx="1987878" cy="1858133"/>
          </a:xfrm>
        </p:grpSpPr>
        <p:sp>
          <p:nvSpPr>
            <p:cNvPr id="15" name="Freeform: Shape 14">
              <a:extLst>
                <a:ext uri="{FF2B5EF4-FFF2-40B4-BE49-F238E27FC236}">
                  <a16:creationId xmlns:a16="http://schemas.microsoft.com/office/drawing/2014/main" id="{FD00FEAF-E626-480B-986B-7EA23BDEE4DF}"/>
                </a:ext>
              </a:extLst>
            </p:cNvPr>
            <p:cNvSpPr/>
            <p:nvPr/>
          </p:nvSpPr>
          <p:spPr>
            <a:xfrm>
              <a:off x="4206976" y="1539977"/>
              <a:ext cx="1858132" cy="1858133"/>
            </a:xfrm>
            <a:custGeom>
              <a:avLst/>
              <a:gdLst>
                <a:gd name="connsiteX0" fmla="*/ 1858132 w 1858132"/>
                <a:gd name="connsiteY0" fmla="*/ 0 h 1858133"/>
                <a:gd name="connsiteX1" fmla="*/ 1858132 w 1858132"/>
                <a:gd name="connsiteY1" fmla="*/ 1858133 h 1858133"/>
                <a:gd name="connsiteX2" fmla="*/ 0 w 1858132"/>
                <a:gd name="connsiteY2" fmla="*/ 1858133 h 1858133"/>
                <a:gd name="connsiteX3" fmla="*/ 8201 w 1858132"/>
                <a:gd name="connsiteY3" fmla="*/ 1695723 h 1858133"/>
                <a:gd name="connsiteX4" fmla="*/ 1695723 w 1858132"/>
                <a:gd name="connsiteY4" fmla="*/ 8201 h 1858133"/>
                <a:gd name="connsiteX5" fmla="*/ 1858132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1858132" y="0"/>
                  </a:moveTo>
                  <a:lnTo>
                    <a:pt x="1858132" y="1858133"/>
                  </a:lnTo>
                  <a:lnTo>
                    <a:pt x="0" y="1858133"/>
                  </a:lnTo>
                  <a:lnTo>
                    <a:pt x="8201" y="1695723"/>
                  </a:lnTo>
                  <a:cubicBezTo>
                    <a:pt x="98563" y="805940"/>
                    <a:pt x="805940" y="98563"/>
                    <a:pt x="1695723" y="8201"/>
                  </a:cubicBezTo>
                  <a:lnTo>
                    <a:pt x="1858132" y="0"/>
                  </a:lnTo>
                  <a:close/>
                </a:path>
              </a:pathLst>
            </a:cu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91D94B2C-CB8C-45BF-8861-AEA36380D936}"/>
                </a:ext>
              </a:extLst>
            </p:cNvPr>
            <p:cNvSpPr txBox="1"/>
            <p:nvPr/>
          </p:nvSpPr>
          <p:spPr>
            <a:xfrm>
              <a:off x="4305830"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1</a:t>
              </a:r>
            </a:p>
          </p:txBody>
        </p:sp>
      </p:grpSp>
      <p:grpSp>
        <p:nvGrpSpPr>
          <p:cNvPr id="22" name="Group 21">
            <a:extLst>
              <a:ext uri="{FF2B5EF4-FFF2-40B4-BE49-F238E27FC236}">
                <a16:creationId xmlns:a16="http://schemas.microsoft.com/office/drawing/2014/main" id="{418C60E4-02FA-43A7-86BC-8E33E5033E40}"/>
              </a:ext>
            </a:extLst>
          </p:cNvPr>
          <p:cNvGrpSpPr/>
          <p:nvPr/>
        </p:nvGrpSpPr>
        <p:grpSpPr>
          <a:xfrm>
            <a:off x="5972433" y="2214105"/>
            <a:ext cx="1987878" cy="1858133"/>
            <a:chOff x="5935362" y="1539977"/>
            <a:chExt cx="1987878" cy="1858133"/>
          </a:xfrm>
        </p:grpSpPr>
        <p:sp>
          <p:nvSpPr>
            <p:cNvPr id="14" name="Freeform: Shape 13">
              <a:extLst>
                <a:ext uri="{FF2B5EF4-FFF2-40B4-BE49-F238E27FC236}">
                  <a16:creationId xmlns:a16="http://schemas.microsoft.com/office/drawing/2014/main" id="{4D5084EA-3744-471F-B70C-263650789939}"/>
                </a:ext>
              </a:extLst>
            </p:cNvPr>
            <p:cNvSpPr/>
            <p:nvPr/>
          </p:nvSpPr>
          <p:spPr>
            <a:xfrm>
              <a:off x="6065108" y="1539977"/>
              <a:ext cx="1858132" cy="1858133"/>
            </a:xfrm>
            <a:custGeom>
              <a:avLst/>
              <a:gdLst>
                <a:gd name="connsiteX0" fmla="*/ 0 w 1858132"/>
                <a:gd name="connsiteY0" fmla="*/ 0 h 1858133"/>
                <a:gd name="connsiteX1" fmla="*/ 162409 w 1858132"/>
                <a:gd name="connsiteY1" fmla="*/ 8201 h 1858133"/>
                <a:gd name="connsiteX2" fmla="*/ 1849931 w 1858132"/>
                <a:gd name="connsiteY2" fmla="*/ 1695723 h 1858133"/>
                <a:gd name="connsiteX3" fmla="*/ 1858132 w 1858132"/>
                <a:gd name="connsiteY3" fmla="*/ 1858133 h 1858133"/>
                <a:gd name="connsiteX4" fmla="*/ 0 w 1858132"/>
                <a:gd name="connsiteY4" fmla="*/ 1858133 h 1858133"/>
                <a:gd name="connsiteX5" fmla="*/ 0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0" y="0"/>
                  </a:moveTo>
                  <a:lnTo>
                    <a:pt x="162409" y="8201"/>
                  </a:lnTo>
                  <a:cubicBezTo>
                    <a:pt x="1052192" y="98563"/>
                    <a:pt x="1759569" y="805940"/>
                    <a:pt x="1849931" y="1695723"/>
                  </a:cubicBezTo>
                  <a:lnTo>
                    <a:pt x="1858132" y="1858133"/>
                  </a:lnTo>
                  <a:lnTo>
                    <a:pt x="0" y="1858133"/>
                  </a:lnTo>
                  <a:lnTo>
                    <a:pt x="0" y="0"/>
                  </a:lnTo>
                  <a:close/>
                </a:path>
              </a:pathLst>
            </a:cu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B523524-BC7F-464E-A8E1-48090C9BAA2E}"/>
                </a:ext>
              </a:extLst>
            </p:cNvPr>
            <p:cNvSpPr txBox="1"/>
            <p:nvPr/>
          </p:nvSpPr>
          <p:spPr>
            <a:xfrm>
              <a:off x="5935362"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2</a:t>
              </a:r>
            </a:p>
          </p:txBody>
        </p:sp>
      </p:grpSp>
      <p:grpSp>
        <p:nvGrpSpPr>
          <p:cNvPr id="23" name="Group 22">
            <a:extLst>
              <a:ext uri="{FF2B5EF4-FFF2-40B4-BE49-F238E27FC236}">
                <a16:creationId xmlns:a16="http://schemas.microsoft.com/office/drawing/2014/main" id="{BF72F321-8593-43D3-A969-8F1140D3EE6F}"/>
              </a:ext>
            </a:extLst>
          </p:cNvPr>
          <p:cNvGrpSpPr/>
          <p:nvPr/>
        </p:nvGrpSpPr>
        <p:grpSpPr>
          <a:xfrm>
            <a:off x="4169905" y="4146380"/>
            <a:ext cx="1987878" cy="1858131"/>
            <a:chOff x="4206976" y="3398110"/>
            <a:chExt cx="1987878" cy="1858131"/>
          </a:xfrm>
        </p:grpSpPr>
        <p:sp>
          <p:nvSpPr>
            <p:cNvPr id="11" name="Freeform: Shape 10">
              <a:extLst>
                <a:ext uri="{FF2B5EF4-FFF2-40B4-BE49-F238E27FC236}">
                  <a16:creationId xmlns:a16="http://schemas.microsoft.com/office/drawing/2014/main" id="{1CF4195B-C84C-4D20-84BD-EFA34F77989A}"/>
                </a:ext>
              </a:extLst>
            </p:cNvPr>
            <p:cNvSpPr/>
            <p:nvPr/>
          </p:nvSpPr>
          <p:spPr>
            <a:xfrm>
              <a:off x="4206976" y="3398110"/>
              <a:ext cx="1858132" cy="1858131"/>
            </a:xfrm>
            <a:custGeom>
              <a:avLst/>
              <a:gdLst>
                <a:gd name="connsiteX0" fmla="*/ 0 w 1858132"/>
                <a:gd name="connsiteY0" fmla="*/ 0 h 1858131"/>
                <a:gd name="connsiteX1" fmla="*/ 1858132 w 1858132"/>
                <a:gd name="connsiteY1" fmla="*/ 0 h 1858131"/>
                <a:gd name="connsiteX2" fmla="*/ 1858132 w 1858132"/>
                <a:gd name="connsiteY2" fmla="*/ 1858131 h 1858131"/>
                <a:gd name="connsiteX3" fmla="*/ 1695723 w 1858132"/>
                <a:gd name="connsiteY3" fmla="*/ 1849930 h 1858131"/>
                <a:gd name="connsiteX4" fmla="*/ 8201 w 1858132"/>
                <a:gd name="connsiteY4" fmla="*/ 162408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58132" y="1858131"/>
                  </a:lnTo>
                  <a:lnTo>
                    <a:pt x="1695723" y="1849930"/>
                  </a:lnTo>
                  <a:cubicBezTo>
                    <a:pt x="805940" y="1759568"/>
                    <a:pt x="98563" y="1052191"/>
                    <a:pt x="8201" y="162408"/>
                  </a:cubicBezTo>
                  <a:lnTo>
                    <a:pt x="0" y="0"/>
                  </a:lnTo>
                  <a:close/>
                </a:path>
              </a:pathLst>
            </a:cu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18434B3A-3970-45CC-A2B2-BB26A8893588}"/>
                </a:ext>
              </a:extLst>
            </p:cNvPr>
            <p:cNvSpPr txBox="1"/>
            <p:nvPr/>
          </p:nvSpPr>
          <p:spPr>
            <a:xfrm>
              <a:off x="4305830"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3</a:t>
              </a:r>
            </a:p>
          </p:txBody>
        </p:sp>
      </p:grpSp>
      <p:grpSp>
        <p:nvGrpSpPr>
          <p:cNvPr id="24" name="Group 23">
            <a:extLst>
              <a:ext uri="{FF2B5EF4-FFF2-40B4-BE49-F238E27FC236}">
                <a16:creationId xmlns:a16="http://schemas.microsoft.com/office/drawing/2014/main" id="{F708346B-615A-4D47-B4D1-2E72634CE334}"/>
              </a:ext>
            </a:extLst>
          </p:cNvPr>
          <p:cNvGrpSpPr/>
          <p:nvPr/>
        </p:nvGrpSpPr>
        <p:grpSpPr>
          <a:xfrm>
            <a:off x="5972433" y="4146380"/>
            <a:ext cx="1987878" cy="1858131"/>
            <a:chOff x="5935362" y="3398110"/>
            <a:chExt cx="1987878" cy="1858131"/>
          </a:xfrm>
        </p:grpSpPr>
        <p:sp>
          <p:nvSpPr>
            <p:cNvPr id="10" name="Freeform: Shape 9">
              <a:extLst>
                <a:ext uri="{FF2B5EF4-FFF2-40B4-BE49-F238E27FC236}">
                  <a16:creationId xmlns:a16="http://schemas.microsoft.com/office/drawing/2014/main" id="{C642EFA1-FECA-4C06-BAA1-C46C71D1C087}"/>
                </a:ext>
              </a:extLst>
            </p:cNvPr>
            <p:cNvSpPr/>
            <p:nvPr/>
          </p:nvSpPr>
          <p:spPr>
            <a:xfrm>
              <a:off x="6065108" y="3398110"/>
              <a:ext cx="1858132" cy="1858131"/>
            </a:xfrm>
            <a:custGeom>
              <a:avLst/>
              <a:gdLst>
                <a:gd name="connsiteX0" fmla="*/ 0 w 1858132"/>
                <a:gd name="connsiteY0" fmla="*/ 0 h 1858131"/>
                <a:gd name="connsiteX1" fmla="*/ 1858132 w 1858132"/>
                <a:gd name="connsiteY1" fmla="*/ 0 h 1858131"/>
                <a:gd name="connsiteX2" fmla="*/ 1849931 w 1858132"/>
                <a:gd name="connsiteY2" fmla="*/ 162408 h 1858131"/>
                <a:gd name="connsiteX3" fmla="*/ 162409 w 1858132"/>
                <a:gd name="connsiteY3" fmla="*/ 1849930 h 1858131"/>
                <a:gd name="connsiteX4" fmla="*/ 0 w 1858132"/>
                <a:gd name="connsiteY4" fmla="*/ 1858131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49931" y="162408"/>
                  </a:lnTo>
                  <a:cubicBezTo>
                    <a:pt x="1759569" y="1052191"/>
                    <a:pt x="1052192" y="1759568"/>
                    <a:pt x="162409" y="1849930"/>
                  </a:cubicBezTo>
                  <a:lnTo>
                    <a:pt x="0" y="1858131"/>
                  </a:lnTo>
                  <a:lnTo>
                    <a:pt x="0" y="0"/>
                  </a:lnTo>
                  <a:close/>
                </a:path>
              </a:pathLst>
            </a:cu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402E0EC-79F7-49F4-821D-F9EB43B6B12E}"/>
                </a:ext>
              </a:extLst>
            </p:cNvPr>
            <p:cNvSpPr txBox="1"/>
            <p:nvPr/>
          </p:nvSpPr>
          <p:spPr>
            <a:xfrm>
              <a:off x="5935362"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4</a:t>
              </a:r>
            </a:p>
          </p:txBody>
        </p:sp>
      </p:grpSp>
      <p:sp>
        <p:nvSpPr>
          <p:cNvPr id="16" name="Oval 15">
            <a:extLst>
              <a:ext uri="{FF2B5EF4-FFF2-40B4-BE49-F238E27FC236}">
                <a16:creationId xmlns:a16="http://schemas.microsoft.com/office/drawing/2014/main" id="{E4C296C8-5CBE-45A5-9E43-CBF23ACE811E}"/>
              </a:ext>
            </a:extLst>
          </p:cNvPr>
          <p:cNvSpPr/>
          <p:nvPr/>
        </p:nvSpPr>
        <p:spPr>
          <a:xfrm>
            <a:off x="534813" y="2773496"/>
            <a:ext cx="696684" cy="696684"/>
          </a:xfrm>
          <a:prstGeom prst="ellipse">
            <a:avLst/>
          </a:pr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4B540E0-4F9D-467E-8DE2-47DB51C566CB}"/>
              </a:ext>
            </a:extLst>
          </p:cNvPr>
          <p:cNvSpPr txBox="1"/>
          <p:nvPr/>
        </p:nvSpPr>
        <p:spPr>
          <a:xfrm>
            <a:off x="1333098" y="2668751"/>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Introduction</a:t>
            </a:r>
          </a:p>
        </p:txBody>
      </p:sp>
      <p:sp>
        <p:nvSpPr>
          <p:cNvPr id="27" name="TextBox 26">
            <a:extLst>
              <a:ext uri="{FF2B5EF4-FFF2-40B4-BE49-F238E27FC236}">
                <a16:creationId xmlns:a16="http://schemas.microsoft.com/office/drawing/2014/main" id="{3643B493-7CC8-4B60-A972-01A46A6204CD}"/>
              </a:ext>
            </a:extLst>
          </p:cNvPr>
          <p:cNvSpPr txBox="1"/>
          <p:nvPr/>
        </p:nvSpPr>
        <p:spPr>
          <a:xfrm>
            <a:off x="1333097" y="2982986"/>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Overview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Objectives</a:t>
            </a:r>
          </a:p>
        </p:txBody>
      </p:sp>
      <p:sp>
        <p:nvSpPr>
          <p:cNvPr id="28" name="Oval 27">
            <a:extLst>
              <a:ext uri="{FF2B5EF4-FFF2-40B4-BE49-F238E27FC236}">
                <a16:creationId xmlns:a16="http://schemas.microsoft.com/office/drawing/2014/main" id="{1475DB48-3E7D-4EE5-850F-8727F44E4416}"/>
              </a:ext>
            </a:extLst>
          </p:cNvPr>
          <p:cNvSpPr/>
          <p:nvPr/>
        </p:nvSpPr>
        <p:spPr>
          <a:xfrm>
            <a:off x="534813" y="4657609"/>
            <a:ext cx="696684" cy="696684"/>
          </a:xfrm>
          <a:prstGeom prst="ellipse">
            <a:avLst/>
          </a:pr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4FC6DC1-766D-455B-8E9F-C470772325E9}"/>
              </a:ext>
            </a:extLst>
          </p:cNvPr>
          <p:cNvSpPr txBox="1"/>
          <p:nvPr/>
        </p:nvSpPr>
        <p:spPr>
          <a:xfrm>
            <a:off x="1333098" y="4552864"/>
            <a:ext cx="2046514" cy="400110"/>
          </a:xfrm>
          <a:prstGeom prst="rect">
            <a:avLst/>
          </a:prstGeom>
          <a:noFill/>
        </p:spPr>
        <p:txBody>
          <a:bodyPr wrap="square" rtlCol="0">
            <a:spAutoFit/>
          </a:bodyPr>
          <a:lstStyle/>
          <a:p>
            <a:r>
              <a:rPr lang="en-US" sz="2000" b="1" dirty="0">
                <a:solidFill>
                  <a:srgbClr val="F7AB31"/>
                </a:solidFill>
                <a:latin typeface="Montserrat" panose="02000505000000020004" pitchFamily="2" charset="0"/>
              </a:rPr>
              <a:t>Performance</a:t>
            </a:r>
          </a:p>
        </p:txBody>
      </p:sp>
      <p:sp>
        <p:nvSpPr>
          <p:cNvPr id="30" name="TextBox 29">
            <a:extLst>
              <a:ext uri="{FF2B5EF4-FFF2-40B4-BE49-F238E27FC236}">
                <a16:creationId xmlns:a16="http://schemas.microsoft.com/office/drawing/2014/main" id="{9334EB73-3711-4B63-8DF0-144DB02D3F91}"/>
              </a:ext>
            </a:extLst>
          </p:cNvPr>
          <p:cNvSpPr txBox="1"/>
          <p:nvPr/>
        </p:nvSpPr>
        <p:spPr>
          <a:xfrm>
            <a:off x="1333097" y="4867099"/>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Results Analysis</a:t>
            </a:r>
          </a:p>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Testing</a:t>
            </a:r>
          </a:p>
        </p:txBody>
      </p:sp>
      <p:sp>
        <p:nvSpPr>
          <p:cNvPr id="31" name="Oval 30">
            <a:extLst>
              <a:ext uri="{FF2B5EF4-FFF2-40B4-BE49-F238E27FC236}">
                <a16:creationId xmlns:a16="http://schemas.microsoft.com/office/drawing/2014/main" id="{4BEB8FE6-ED50-4D0B-AC03-8E074295E66A}"/>
              </a:ext>
            </a:extLst>
          </p:cNvPr>
          <p:cNvSpPr/>
          <p:nvPr/>
        </p:nvSpPr>
        <p:spPr>
          <a:xfrm>
            <a:off x="8358012" y="2773496"/>
            <a:ext cx="696684" cy="696684"/>
          </a:xfrm>
          <a:prstGeom prst="ellipse">
            <a:avLst/>
          </a:pr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FE61BE6D-9F45-479F-ACB2-403F3B061C33}"/>
              </a:ext>
            </a:extLst>
          </p:cNvPr>
          <p:cNvSpPr txBox="1"/>
          <p:nvPr/>
        </p:nvSpPr>
        <p:spPr>
          <a:xfrm>
            <a:off x="9156296" y="2668751"/>
            <a:ext cx="2389709"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Implementation</a:t>
            </a:r>
          </a:p>
        </p:txBody>
      </p:sp>
      <p:sp>
        <p:nvSpPr>
          <p:cNvPr id="33" name="TextBox 32">
            <a:extLst>
              <a:ext uri="{FF2B5EF4-FFF2-40B4-BE49-F238E27FC236}">
                <a16:creationId xmlns:a16="http://schemas.microsoft.com/office/drawing/2014/main" id="{FD2A2B39-E46B-427D-8E9D-8772C9544FC6}"/>
              </a:ext>
            </a:extLst>
          </p:cNvPr>
          <p:cNvSpPr txBox="1"/>
          <p:nvPr/>
        </p:nvSpPr>
        <p:spPr>
          <a:xfrm>
            <a:off x="9156296" y="2982986"/>
            <a:ext cx="2641599" cy="646331"/>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Project Details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Workflow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Source Code</a:t>
            </a:r>
          </a:p>
        </p:txBody>
      </p:sp>
      <p:sp>
        <p:nvSpPr>
          <p:cNvPr id="34" name="Oval 33">
            <a:extLst>
              <a:ext uri="{FF2B5EF4-FFF2-40B4-BE49-F238E27FC236}">
                <a16:creationId xmlns:a16="http://schemas.microsoft.com/office/drawing/2014/main" id="{1686267D-A7D5-4460-8289-D9349F14CC16}"/>
              </a:ext>
            </a:extLst>
          </p:cNvPr>
          <p:cNvSpPr/>
          <p:nvPr/>
        </p:nvSpPr>
        <p:spPr>
          <a:xfrm>
            <a:off x="8358012" y="4657609"/>
            <a:ext cx="696684" cy="696684"/>
          </a:xfrm>
          <a:prstGeom prst="ellipse">
            <a:avLst/>
          </a:pr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E41BC3A-51DE-44CE-8D04-8FF2BD1E50A0}"/>
              </a:ext>
            </a:extLst>
          </p:cNvPr>
          <p:cNvSpPr txBox="1"/>
          <p:nvPr/>
        </p:nvSpPr>
        <p:spPr>
          <a:xfrm>
            <a:off x="9156297"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Conclusion</a:t>
            </a:r>
          </a:p>
        </p:txBody>
      </p:sp>
      <p:sp>
        <p:nvSpPr>
          <p:cNvPr id="36" name="TextBox 35">
            <a:extLst>
              <a:ext uri="{FF2B5EF4-FFF2-40B4-BE49-F238E27FC236}">
                <a16:creationId xmlns:a16="http://schemas.microsoft.com/office/drawing/2014/main" id="{24D145DC-89B5-4073-B07A-C1EB25E18967}"/>
              </a:ext>
            </a:extLst>
          </p:cNvPr>
          <p:cNvSpPr txBox="1"/>
          <p:nvPr/>
        </p:nvSpPr>
        <p:spPr>
          <a:xfrm>
            <a:off x="9156296" y="4867099"/>
            <a:ext cx="2641599" cy="830997"/>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Discussion</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Limitations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Future Work</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References</a:t>
            </a:r>
          </a:p>
        </p:txBody>
      </p:sp>
      <p:pic>
        <p:nvPicPr>
          <p:cNvPr id="37" name="Picture 36">
            <a:extLst>
              <a:ext uri="{FF2B5EF4-FFF2-40B4-BE49-F238E27FC236}">
                <a16:creationId xmlns:a16="http://schemas.microsoft.com/office/drawing/2014/main" id="{1EB6790F-5913-4FC7-94D1-8C09A855DA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34" y="2860042"/>
            <a:ext cx="509042" cy="509042"/>
          </a:xfrm>
          <a:prstGeom prst="rect">
            <a:avLst/>
          </a:prstGeom>
        </p:spPr>
      </p:pic>
      <p:pic>
        <p:nvPicPr>
          <p:cNvPr id="38" name="Picture 37">
            <a:extLst>
              <a:ext uri="{FF2B5EF4-FFF2-40B4-BE49-F238E27FC236}">
                <a16:creationId xmlns:a16="http://schemas.microsoft.com/office/drawing/2014/main" id="{1779C654-CD5A-4F14-A67F-6A622CB576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75" y="4812085"/>
            <a:ext cx="410838" cy="410838"/>
          </a:xfrm>
          <a:prstGeom prst="rect">
            <a:avLst/>
          </a:prstGeom>
        </p:spPr>
      </p:pic>
      <p:pic>
        <p:nvPicPr>
          <p:cNvPr id="39" name="Picture 38">
            <a:extLst>
              <a:ext uri="{FF2B5EF4-FFF2-40B4-BE49-F238E27FC236}">
                <a16:creationId xmlns:a16="http://schemas.microsoft.com/office/drawing/2014/main" id="{6022E766-E550-40C1-B8E3-55EA881417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0178" y="2856732"/>
            <a:ext cx="512352" cy="512352"/>
          </a:xfrm>
          <a:prstGeom prst="rect">
            <a:avLst/>
          </a:prstGeom>
        </p:spPr>
      </p:pic>
      <p:pic>
        <p:nvPicPr>
          <p:cNvPr id="40" name="Picture 39">
            <a:extLst>
              <a:ext uri="{FF2B5EF4-FFF2-40B4-BE49-F238E27FC236}">
                <a16:creationId xmlns:a16="http://schemas.microsoft.com/office/drawing/2014/main" id="{45164F4A-C74A-49D0-BF2C-83F8EA664C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5341" y="4790519"/>
            <a:ext cx="453970" cy="453970"/>
          </a:xfrm>
          <a:prstGeom prst="rect">
            <a:avLst/>
          </a:prstGeom>
        </p:spPr>
      </p:pic>
      <p:sp>
        <p:nvSpPr>
          <p:cNvPr id="41" name="TextBox 40">
            <a:extLst>
              <a:ext uri="{FF2B5EF4-FFF2-40B4-BE49-F238E27FC236}">
                <a16:creationId xmlns:a16="http://schemas.microsoft.com/office/drawing/2014/main" id="{B6F23DC3-2ACE-4CE7-9835-63DDBBB5DD67}"/>
              </a:ext>
            </a:extLst>
          </p:cNvPr>
          <p:cNvSpPr txBox="1"/>
          <p:nvPr/>
        </p:nvSpPr>
        <p:spPr>
          <a:xfrm>
            <a:off x="2481943" y="221526"/>
            <a:ext cx="7344228" cy="769441"/>
          </a:xfrm>
          <a:prstGeom prst="rect">
            <a:avLst/>
          </a:prstGeom>
          <a:noFill/>
        </p:spPr>
        <p:txBody>
          <a:bodyPr wrap="square" rtlCol="0">
            <a:spAutoFit/>
          </a:bodyPr>
          <a:lstStyle/>
          <a:p>
            <a:pPr algn="ctr"/>
            <a:r>
              <a:rPr lang="en-US" sz="4400" b="1" dirty="0">
                <a:solidFill>
                  <a:schemeClr val="bg1">
                    <a:lumMod val="50000"/>
                  </a:schemeClr>
                </a:solidFill>
                <a:latin typeface="Montserrat" panose="02000505000000020004" pitchFamily="2" charset="0"/>
              </a:rPr>
              <a:t>Outline</a:t>
            </a:r>
          </a:p>
        </p:txBody>
      </p:sp>
      <p:sp>
        <p:nvSpPr>
          <p:cNvPr id="2" name="Date Placeholder 1">
            <a:extLst>
              <a:ext uri="{FF2B5EF4-FFF2-40B4-BE49-F238E27FC236}">
                <a16:creationId xmlns:a16="http://schemas.microsoft.com/office/drawing/2014/main" id="{3268B30F-D44D-541E-42AB-B4368E4E8128}"/>
              </a:ext>
            </a:extLst>
          </p:cNvPr>
          <p:cNvSpPr>
            <a:spLocks noGrp="1"/>
          </p:cNvSpPr>
          <p:nvPr>
            <p:ph type="dt" sz="half" idx="10"/>
          </p:nvPr>
        </p:nvSpPr>
        <p:spPr/>
        <p:txBody>
          <a:bodyPr/>
          <a:lstStyle/>
          <a:p>
            <a:fld id="{F63309CB-5822-4180-8894-70085059B7F7}" type="datetime2">
              <a:rPr lang="en-US" smtClean="0"/>
              <a:t>Sunday, June 2, 2024</a:t>
            </a:fld>
            <a:endParaRPr lang="en-US"/>
          </a:p>
        </p:txBody>
      </p:sp>
      <p:sp>
        <p:nvSpPr>
          <p:cNvPr id="5" name="Slide Number Placeholder 4">
            <a:extLst>
              <a:ext uri="{FF2B5EF4-FFF2-40B4-BE49-F238E27FC236}">
                <a16:creationId xmlns:a16="http://schemas.microsoft.com/office/drawing/2014/main" id="{F7C8C288-A18B-F88E-7303-D94506B96D45}"/>
              </a:ext>
            </a:extLst>
          </p:cNvPr>
          <p:cNvSpPr>
            <a:spLocks noGrp="1"/>
          </p:cNvSpPr>
          <p:nvPr>
            <p:ph type="sldNum" sz="quarter" idx="12"/>
          </p:nvPr>
        </p:nvSpPr>
        <p:spPr/>
        <p:txBody>
          <a:bodyPr/>
          <a:lstStyle/>
          <a:p>
            <a:fld id="{710C523F-9231-46FE-A075-8D0AC17DADF9}" type="slidenum">
              <a:rPr lang="en-US" smtClean="0"/>
              <a:t>5</a:t>
            </a:fld>
            <a:endParaRPr lang="en-US"/>
          </a:p>
        </p:txBody>
      </p:sp>
      <p:sp>
        <p:nvSpPr>
          <p:cNvPr id="8" name="Footer Placeholder 7">
            <a:extLst>
              <a:ext uri="{FF2B5EF4-FFF2-40B4-BE49-F238E27FC236}">
                <a16:creationId xmlns:a16="http://schemas.microsoft.com/office/drawing/2014/main" id="{EDD85A11-4373-EA30-74C9-5DC1035DAC37}"/>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550825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100000" fill="hold" nodeType="afterEffect">
                                  <p:stCondLst>
                                    <p:cond delay="0"/>
                                  </p:stCondLst>
                                  <p:childTnLst>
                                    <p:animMotion origin="layout" path="M 2.29167E-6 3.7037E-6 L -0.01498 0.02152 " pathEditMode="relative" rAng="0" ptsTypes="AA">
                                      <p:cBhvr>
                                        <p:cTn id="6" dur="500" fill="hold"/>
                                        <p:tgtEl>
                                          <p:spTgt spid="23"/>
                                        </p:tgtEl>
                                        <p:attrNameLst>
                                          <p:attrName>ppt_x</p:attrName>
                                          <p:attrName>ppt_y</p:attrName>
                                        </p:attrNameLst>
                                      </p:cBhvr>
                                      <p:rCtr x="-755" y="106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1C18116-B962-4353-87AA-099D4914CEED}"/>
              </a:ext>
            </a:extLst>
          </p:cNvPr>
          <p:cNvGrpSpPr/>
          <p:nvPr/>
        </p:nvGrpSpPr>
        <p:grpSpPr>
          <a:xfrm>
            <a:off x="4169905" y="2214105"/>
            <a:ext cx="1987878" cy="1858133"/>
            <a:chOff x="4206976" y="1539977"/>
            <a:chExt cx="1987878" cy="1858133"/>
          </a:xfrm>
        </p:grpSpPr>
        <p:sp>
          <p:nvSpPr>
            <p:cNvPr id="15" name="Freeform: Shape 14">
              <a:extLst>
                <a:ext uri="{FF2B5EF4-FFF2-40B4-BE49-F238E27FC236}">
                  <a16:creationId xmlns:a16="http://schemas.microsoft.com/office/drawing/2014/main" id="{FD00FEAF-E626-480B-986B-7EA23BDEE4DF}"/>
                </a:ext>
              </a:extLst>
            </p:cNvPr>
            <p:cNvSpPr/>
            <p:nvPr/>
          </p:nvSpPr>
          <p:spPr>
            <a:xfrm>
              <a:off x="4206976" y="1539977"/>
              <a:ext cx="1858132" cy="1858133"/>
            </a:xfrm>
            <a:custGeom>
              <a:avLst/>
              <a:gdLst>
                <a:gd name="connsiteX0" fmla="*/ 1858132 w 1858132"/>
                <a:gd name="connsiteY0" fmla="*/ 0 h 1858133"/>
                <a:gd name="connsiteX1" fmla="*/ 1858132 w 1858132"/>
                <a:gd name="connsiteY1" fmla="*/ 1858133 h 1858133"/>
                <a:gd name="connsiteX2" fmla="*/ 0 w 1858132"/>
                <a:gd name="connsiteY2" fmla="*/ 1858133 h 1858133"/>
                <a:gd name="connsiteX3" fmla="*/ 8201 w 1858132"/>
                <a:gd name="connsiteY3" fmla="*/ 1695723 h 1858133"/>
                <a:gd name="connsiteX4" fmla="*/ 1695723 w 1858132"/>
                <a:gd name="connsiteY4" fmla="*/ 8201 h 1858133"/>
                <a:gd name="connsiteX5" fmla="*/ 1858132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1858132" y="0"/>
                  </a:moveTo>
                  <a:lnTo>
                    <a:pt x="1858132" y="1858133"/>
                  </a:lnTo>
                  <a:lnTo>
                    <a:pt x="0" y="1858133"/>
                  </a:lnTo>
                  <a:lnTo>
                    <a:pt x="8201" y="1695723"/>
                  </a:lnTo>
                  <a:cubicBezTo>
                    <a:pt x="98563" y="805940"/>
                    <a:pt x="805940" y="98563"/>
                    <a:pt x="1695723" y="8201"/>
                  </a:cubicBezTo>
                  <a:lnTo>
                    <a:pt x="1858132" y="0"/>
                  </a:lnTo>
                  <a:close/>
                </a:path>
              </a:pathLst>
            </a:cu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91D94B2C-CB8C-45BF-8861-AEA36380D936}"/>
                </a:ext>
              </a:extLst>
            </p:cNvPr>
            <p:cNvSpPr txBox="1"/>
            <p:nvPr/>
          </p:nvSpPr>
          <p:spPr>
            <a:xfrm>
              <a:off x="4305830"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1</a:t>
              </a:r>
            </a:p>
          </p:txBody>
        </p:sp>
      </p:grpSp>
      <p:grpSp>
        <p:nvGrpSpPr>
          <p:cNvPr id="22" name="Group 21">
            <a:extLst>
              <a:ext uri="{FF2B5EF4-FFF2-40B4-BE49-F238E27FC236}">
                <a16:creationId xmlns:a16="http://schemas.microsoft.com/office/drawing/2014/main" id="{418C60E4-02FA-43A7-86BC-8E33E5033E40}"/>
              </a:ext>
            </a:extLst>
          </p:cNvPr>
          <p:cNvGrpSpPr/>
          <p:nvPr/>
        </p:nvGrpSpPr>
        <p:grpSpPr>
          <a:xfrm>
            <a:off x="5972433" y="2214105"/>
            <a:ext cx="1987878" cy="1858133"/>
            <a:chOff x="5935362" y="1539977"/>
            <a:chExt cx="1987878" cy="1858133"/>
          </a:xfrm>
        </p:grpSpPr>
        <p:sp>
          <p:nvSpPr>
            <p:cNvPr id="14" name="Freeform: Shape 13">
              <a:extLst>
                <a:ext uri="{FF2B5EF4-FFF2-40B4-BE49-F238E27FC236}">
                  <a16:creationId xmlns:a16="http://schemas.microsoft.com/office/drawing/2014/main" id="{4D5084EA-3744-471F-B70C-263650789939}"/>
                </a:ext>
              </a:extLst>
            </p:cNvPr>
            <p:cNvSpPr/>
            <p:nvPr/>
          </p:nvSpPr>
          <p:spPr>
            <a:xfrm>
              <a:off x="6065108" y="1539977"/>
              <a:ext cx="1858132" cy="1858133"/>
            </a:xfrm>
            <a:custGeom>
              <a:avLst/>
              <a:gdLst>
                <a:gd name="connsiteX0" fmla="*/ 0 w 1858132"/>
                <a:gd name="connsiteY0" fmla="*/ 0 h 1858133"/>
                <a:gd name="connsiteX1" fmla="*/ 162409 w 1858132"/>
                <a:gd name="connsiteY1" fmla="*/ 8201 h 1858133"/>
                <a:gd name="connsiteX2" fmla="*/ 1849931 w 1858132"/>
                <a:gd name="connsiteY2" fmla="*/ 1695723 h 1858133"/>
                <a:gd name="connsiteX3" fmla="*/ 1858132 w 1858132"/>
                <a:gd name="connsiteY3" fmla="*/ 1858133 h 1858133"/>
                <a:gd name="connsiteX4" fmla="*/ 0 w 1858132"/>
                <a:gd name="connsiteY4" fmla="*/ 1858133 h 1858133"/>
                <a:gd name="connsiteX5" fmla="*/ 0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0" y="0"/>
                  </a:moveTo>
                  <a:lnTo>
                    <a:pt x="162409" y="8201"/>
                  </a:lnTo>
                  <a:cubicBezTo>
                    <a:pt x="1052192" y="98563"/>
                    <a:pt x="1759569" y="805940"/>
                    <a:pt x="1849931" y="1695723"/>
                  </a:cubicBezTo>
                  <a:lnTo>
                    <a:pt x="1858132" y="1858133"/>
                  </a:lnTo>
                  <a:lnTo>
                    <a:pt x="0" y="1858133"/>
                  </a:lnTo>
                  <a:lnTo>
                    <a:pt x="0" y="0"/>
                  </a:lnTo>
                  <a:close/>
                </a:path>
              </a:pathLst>
            </a:cu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B523524-BC7F-464E-A8E1-48090C9BAA2E}"/>
                </a:ext>
              </a:extLst>
            </p:cNvPr>
            <p:cNvSpPr txBox="1"/>
            <p:nvPr/>
          </p:nvSpPr>
          <p:spPr>
            <a:xfrm>
              <a:off x="5935362"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2</a:t>
              </a:r>
            </a:p>
          </p:txBody>
        </p:sp>
      </p:grpSp>
      <p:grpSp>
        <p:nvGrpSpPr>
          <p:cNvPr id="23" name="Group 22">
            <a:extLst>
              <a:ext uri="{FF2B5EF4-FFF2-40B4-BE49-F238E27FC236}">
                <a16:creationId xmlns:a16="http://schemas.microsoft.com/office/drawing/2014/main" id="{BF72F321-8593-43D3-A969-8F1140D3EE6F}"/>
              </a:ext>
            </a:extLst>
          </p:cNvPr>
          <p:cNvGrpSpPr/>
          <p:nvPr/>
        </p:nvGrpSpPr>
        <p:grpSpPr>
          <a:xfrm>
            <a:off x="4169905" y="4146380"/>
            <a:ext cx="1987878" cy="1858131"/>
            <a:chOff x="4206976" y="3398110"/>
            <a:chExt cx="1987878" cy="1858131"/>
          </a:xfrm>
        </p:grpSpPr>
        <p:sp>
          <p:nvSpPr>
            <p:cNvPr id="11" name="Freeform: Shape 10">
              <a:extLst>
                <a:ext uri="{FF2B5EF4-FFF2-40B4-BE49-F238E27FC236}">
                  <a16:creationId xmlns:a16="http://schemas.microsoft.com/office/drawing/2014/main" id="{1CF4195B-C84C-4D20-84BD-EFA34F77989A}"/>
                </a:ext>
              </a:extLst>
            </p:cNvPr>
            <p:cNvSpPr/>
            <p:nvPr/>
          </p:nvSpPr>
          <p:spPr>
            <a:xfrm>
              <a:off x="4206976" y="3398110"/>
              <a:ext cx="1858132" cy="1858131"/>
            </a:xfrm>
            <a:custGeom>
              <a:avLst/>
              <a:gdLst>
                <a:gd name="connsiteX0" fmla="*/ 0 w 1858132"/>
                <a:gd name="connsiteY0" fmla="*/ 0 h 1858131"/>
                <a:gd name="connsiteX1" fmla="*/ 1858132 w 1858132"/>
                <a:gd name="connsiteY1" fmla="*/ 0 h 1858131"/>
                <a:gd name="connsiteX2" fmla="*/ 1858132 w 1858132"/>
                <a:gd name="connsiteY2" fmla="*/ 1858131 h 1858131"/>
                <a:gd name="connsiteX3" fmla="*/ 1695723 w 1858132"/>
                <a:gd name="connsiteY3" fmla="*/ 1849930 h 1858131"/>
                <a:gd name="connsiteX4" fmla="*/ 8201 w 1858132"/>
                <a:gd name="connsiteY4" fmla="*/ 162408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58132" y="1858131"/>
                  </a:lnTo>
                  <a:lnTo>
                    <a:pt x="1695723" y="1849930"/>
                  </a:lnTo>
                  <a:cubicBezTo>
                    <a:pt x="805940" y="1759568"/>
                    <a:pt x="98563" y="1052191"/>
                    <a:pt x="8201" y="162408"/>
                  </a:cubicBezTo>
                  <a:lnTo>
                    <a:pt x="0" y="0"/>
                  </a:lnTo>
                  <a:close/>
                </a:path>
              </a:pathLst>
            </a:cu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18434B3A-3970-45CC-A2B2-BB26A8893588}"/>
                </a:ext>
              </a:extLst>
            </p:cNvPr>
            <p:cNvSpPr txBox="1"/>
            <p:nvPr/>
          </p:nvSpPr>
          <p:spPr>
            <a:xfrm>
              <a:off x="4305830"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3</a:t>
              </a:r>
            </a:p>
          </p:txBody>
        </p:sp>
      </p:grpSp>
      <p:grpSp>
        <p:nvGrpSpPr>
          <p:cNvPr id="24" name="Group 23">
            <a:extLst>
              <a:ext uri="{FF2B5EF4-FFF2-40B4-BE49-F238E27FC236}">
                <a16:creationId xmlns:a16="http://schemas.microsoft.com/office/drawing/2014/main" id="{F708346B-615A-4D47-B4D1-2E72634CE334}"/>
              </a:ext>
            </a:extLst>
          </p:cNvPr>
          <p:cNvGrpSpPr/>
          <p:nvPr/>
        </p:nvGrpSpPr>
        <p:grpSpPr>
          <a:xfrm>
            <a:off x="5972433" y="4146380"/>
            <a:ext cx="1987878" cy="1858131"/>
            <a:chOff x="5935362" y="3398110"/>
            <a:chExt cx="1987878" cy="1858131"/>
          </a:xfrm>
        </p:grpSpPr>
        <p:sp>
          <p:nvSpPr>
            <p:cNvPr id="10" name="Freeform: Shape 9">
              <a:extLst>
                <a:ext uri="{FF2B5EF4-FFF2-40B4-BE49-F238E27FC236}">
                  <a16:creationId xmlns:a16="http://schemas.microsoft.com/office/drawing/2014/main" id="{C642EFA1-FECA-4C06-BAA1-C46C71D1C087}"/>
                </a:ext>
              </a:extLst>
            </p:cNvPr>
            <p:cNvSpPr/>
            <p:nvPr/>
          </p:nvSpPr>
          <p:spPr>
            <a:xfrm>
              <a:off x="6065108" y="3398110"/>
              <a:ext cx="1858132" cy="1858131"/>
            </a:xfrm>
            <a:custGeom>
              <a:avLst/>
              <a:gdLst>
                <a:gd name="connsiteX0" fmla="*/ 0 w 1858132"/>
                <a:gd name="connsiteY0" fmla="*/ 0 h 1858131"/>
                <a:gd name="connsiteX1" fmla="*/ 1858132 w 1858132"/>
                <a:gd name="connsiteY1" fmla="*/ 0 h 1858131"/>
                <a:gd name="connsiteX2" fmla="*/ 1849931 w 1858132"/>
                <a:gd name="connsiteY2" fmla="*/ 162408 h 1858131"/>
                <a:gd name="connsiteX3" fmla="*/ 162409 w 1858132"/>
                <a:gd name="connsiteY3" fmla="*/ 1849930 h 1858131"/>
                <a:gd name="connsiteX4" fmla="*/ 0 w 1858132"/>
                <a:gd name="connsiteY4" fmla="*/ 1858131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49931" y="162408"/>
                  </a:lnTo>
                  <a:cubicBezTo>
                    <a:pt x="1759569" y="1052191"/>
                    <a:pt x="1052192" y="1759568"/>
                    <a:pt x="162409" y="1849930"/>
                  </a:cubicBezTo>
                  <a:lnTo>
                    <a:pt x="0" y="1858131"/>
                  </a:lnTo>
                  <a:lnTo>
                    <a:pt x="0" y="0"/>
                  </a:lnTo>
                  <a:close/>
                </a:path>
              </a:pathLst>
            </a:cu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402E0EC-79F7-49F4-821D-F9EB43B6B12E}"/>
                </a:ext>
              </a:extLst>
            </p:cNvPr>
            <p:cNvSpPr txBox="1"/>
            <p:nvPr/>
          </p:nvSpPr>
          <p:spPr>
            <a:xfrm>
              <a:off x="5935362"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4</a:t>
              </a:r>
            </a:p>
          </p:txBody>
        </p:sp>
      </p:grpSp>
      <p:sp>
        <p:nvSpPr>
          <p:cNvPr id="16" name="Oval 15">
            <a:extLst>
              <a:ext uri="{FF2B5EF4-FFF2-40B4-BE49-F238E27FC236}">
                <a16:creationId xmlns:a16="http://schemas.microsoft.com/office/drawing/2014/main" id="{E4C296C8-5CBE-45A5-9E43-CBF23ACE811E}"/>
              </a:ext>
            </a:extLst>
          </p:cNvPr>
          <p:cNvSpPr/>
          <p:nvPr/>
        </p:nvSpPr>
        <p:spPr>
          <a:xfrm>
            <a:off x="534813" y="2773496"/>
            <a:ext cx="696684" cy="696684"/>
          </a:xfrm>
          <a:prstGeom prst="ellipse">
            <a:avLst/>
          </a:pr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4B540E0-4F9D-467E-8DE2-47DB51C566CB}"/>
              </a:ext>
            </a:extLst>
          </p:cNvPr>
          <p:cNvSpPr txBox="1"/>
          <p:nvPr/>
        </p:nvSpPr>
        <p:spPr>
          <a:xfrm>
            <a:off x="1333098" y="2668751"/>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Introduction</a:t>
            </a:r>
          </a:p>
        </p:txBody>
      </p:sp>
      <p:sp>
        <p:nvSpPr>
          <p:cNvPr id="27" name="TextBox 26">
            <a:extLst>
              <a:ext uri="{FF2B5EF4-FFF2-40B4-BE49-F238E27FC236}">
                <a16:creationId xmlns:a16="http://schemas.microsoft.com/office/drawing/2014/main" id="{3643B493-7CC8-4B60-A972-01A46A6204CD}"/>
              </a:ext>
            </a:extLst>
          </p:cNvPr>
          <p:cNvSpPr txBox="1"/>
          <p:nvPr/>
        </p:nvSpPr>
        <p:spPr>
          <a:xfrm>
            <a:off x="1333097" y="2982986"/>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Overview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Objectives</a:t>
            </a:r>
          </a:p>
        </p:txBody>
      </p:sp>
      <p:sp>
        <p:nvSpPr>
          <p:cNvPr id="28" name="Oval 27">
            <a:extLst>
              <a:ext uri="{FF2B5EF4-FFF2-40B4-BE49-F238E27FC236}">
                <a16:creationId xmlns:a16="http://schemas.microsoft.com/office/drawing/2014/main" id="{1475DB48-3E7D-4EE5-850F-8727F44E4416}"/>
              </a:ext>
            </a:extLst>
          </p:cNvPr>
          <p:cNvSpPr/>
          <p:nvPr/>
        </p:nvSpPr>
        <p:spPr>
          <a:xfrm>
            <a:off x="534813" y="4657609"/>
            <a:ext cx="696684" cy="696684"/>
          </a:xfrm>
          <a:prstGeom prst="ellipse">
            <a:avLst/>
          </a:pr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4FC6DC1-766D-455B-8E9F-C470772325E9}"/>
              </a:ext>
            </a:extLst>
          </p:cNvPr>
          <p:cNvSpPr txBox="1"/>
          <p:nvPr/>
        </p:nvSpPr>
        <p:spPr>
          <a:xfrm>
            <a:off x="1333098"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Performance</a:t>
            </a:r>
          </a:p>
        </p:txBody>
      </p:sp>
      <p:sp>
        <p:nvSpPr>
          <p:cNvPr id="30" name="TextBox 29">
            <a:extLst>
              <a:ext uri="{FF2B5EF4-FFF2-40B4-BE49-F238E27FC236}">
                <a16:creationId xmlns:a16="http://schemas.microsoft.com/office/drawing/2014/main" id="{9334EB73-3711-4B63-8DF0-144DB02D3F91}"/>
              </a:ext>
            </a:extLst>
          </p:cNvPr>
          <p:cNvSpPr txBox="1"/>
          <p:nvPr/>
        </p:nvSpPr>
        <p:spPr>
          <a:xfrm>
            <a:off x="1333097" y="4867099"/>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Results Analysis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Testing</a:t>
            </a:r>
          </a:p>
        </p:txBody>
      </p:sp>
      <p:sp>
        <p:nvSpPr>
          <p:cNvPr id="31" name="Oval 30">
            <a:extLst>
              <a:ext uri="{FF2B5EF4-FFF2-40B4-BE49-F238E27FC236}">
                <a16:creationId xmlns:a16="http://schemas.microsoft.com/office/drawing/2014/main" id="{4BEB8FE6-ED50-4D0B-AC03-8E074295E66A}"/>
              </a:ext>
            </a:extLst>
          </p:cNvPr>
          <p:cNvSpPr/>
          <p:nvPr/>
        </p:nvSpPr>
        <p:spPr>
          <a:xfrm>
            <a:off x="8358012" y="2773496"/>
            <a:ext cx="696684" cy="696684"/>
          </a:xfrm>
          <a:prstGeom prst="ellipse">
            <a:avLst/>
          </a:pr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FE61BE6D-9F45-479F-ACB2-403F3B061C33}"/>
              </a:ext>
            </a:extLst>
          </p:cNvPr>
          <p:cNvSpPr txBox="1"/>
          <p:nvPr/>
        </p:nvSpPr>
        <p:spPr>
          <a:xfrm>
            <a:off x="9156296" y="2668751"/>
            <a:ext cx="2403357"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Implementation</a:t>
            </a:r>
          </a:p>
        </p:txBody>
      </p:sp>
      <p:sp>
        <p:nvSpPr>
          <p:cNvPr id="33" name="TextBox 32">
            <a:extLst>
              <a:ext uri="{FF2B5EF4-FFF2-40B4-BE49-F238E27FC236}">
                <a16:creationId xmlns:a16="http://schemas.microsoft.com/office/drawing/2014/main" id="{FD2A2B39-E46B-427D-8E9D-8772C9544FC6}"/>
              </a:ext>
            </a:extLst>
          </p:cNvPr>
          <p:cNvSpPr txBox="1"/>
          <p:nvPr/>
        </p:nvSpPr>
        <p:spPr>
          <a:xfrm>
            <a:off x="9156296" y="2982986"/>
            <a:ext cx="2641599" cy="646331"/>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Project Details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Workflow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Source Code</a:t>
            </a:r>
          </a:p>
        </p:txBody>
      </p:sp>
      <p:sp>
        <p:nvSpPr>
          <p:cNvPr id="34" name="Oval 33">
            <a:extLst>
              <a:ext uri="{FF2B5EF4-FFF2-40B4-BE49-F238E27FC236}">
                <a16:creationId xmlns:a16="http://schemas.microsoft.com/office/drawing/2014/main" id="{1686267D-A7D5-4460-8289-D9349F14CC16}"/>
              </a:ext>
            </a:extLst>
          </p:cNvPr>
          <p:cNvSpPr/>
          <p:nvPr/>
        </p:nvSpPr>
        <p:spPr>
          <a:xfrm>
            <a:off x="8358012" y="4657609"/>
            <a:ext cx="696684" cy="696684"/>
          </a:xfrm>
          <a:prstGeom prst="ellipse">
            <a:avLst/>
          </a:pr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E41BC3A-51DE-44CE-8D04-8FF2BD1E50A0}"/>
              </a:ext>
            </a:extLst>
          </p:cNvPr>
          <p:cNvSpPr txBox="1"/>
          <p:nvPr/>
        </p:nvSpPr>
        <p:spPr>
          <a:xfrm>
            <a:off x="9156297" y="4552864"/>
            <a:ext cx="2046514" cy="400110"/>
          </a:xfrm>
          <a:prstGeom prst="rect">
            <a:avLst/>
          </a:prstGeom>
          <a:noFill/>
        </p:spPr>
        <p:txBody>
          <a:bodyPr wrap="square" rtlCol="0">
            <a:spAutoFit/>
          </a:bodyPr>
          <a:lstStyle/>
          <a:p>
            <a:r>
              <a:rPr lang="en-US" sz="2000" b="1" dirty="0">
                <a:solidFill>
                  <a:srgbClr val="CB4D3C"/>
                </a:solidFill>
                <a:latin typeface="Montserrat" panose="02000505000000020004" pitchFamily="2" charset="0"/>
              </a:rPr>
              <a:t>Conclusion</a:t>
            </a:r>
          </a:p>
        </p:txBody>
      </p:sp>
      <p:sp>
        <p:nvSpPr>
          <p:cNvPr id="36" name="TextBox 35">
            <a:extLst>
              <a:ext uri="{FF2B5EF4-FFF2-40B4-BE49-F238E27FC236}">
                <a16:creationId xmlns:a16="http://schemas.microsoft.com/office/drawing/2014/main" id="{24D145DC-89B5-4073-B07A-C1EB25E18967}"/>
              </a:ext>
            </a:extLst>
          </p:cNvPr>
          <p:cNvSpPr txBox="1"/>
          <p:nvPr/>
        </p:nvSpPr>
        <p:spPr>
          <a:xfrm>
            <a:off x="9156296" y="4867099"/>
            <a:ext cx="2641599" cy="830997"/>
          </a:xfrm>
          <a:prstGeom prst="rect">
            <a:avLst/>
          </a:prstGeom>
          <a:noFill/>
        </p:spPr>
        <p:txBody>
          <a:bodyPr wrap="square" rtlCol="0">
            <a:spAutoFit/>
          </a:bodyPr>
          <a:lstStyle/>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Discussion</a:t>
            </a:r>
          </a:p>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Limitations</a:t>
            </a:r>
          </a:p>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Future Work</a:t>
            </a:r>
          </a:p>
          <a:p>
            <a:pPr marL="171450" indent="-171450">
              <a:buFont typeface="Wingdings" panose="05000000000000000000" pitchFamily="2" charset="2"/>
              <a:buChar char="q"/>
            </a:pPr>
            <a:r>
              <a:rPr lang="en-US" sz="1200" b="1" dirty="0">
                <a:solidFill>
                  <a:schemeClr val="bg2">
                    <a:lumMod val="10000"/>
                  </a:schemeClr>
                </a:solidFill>
                <a:latin typeface="Montserrat" panose="02000505000000020004" pitchFamily="2" charset="0"/>
              </a:rPr>
              <a:t>References</a:t>
            </a:r>
          </a:p>
        </p:txBody>
      </p:sp>
      <p:pic>
        <p:nvPicPr>
          <p:cNvPr id="37" name="Picture 36">
            <a:extLst>
              <a:ext uri="{FF2B5EF4-FFF2-40B4-BE49-F238E27FC236}">
                <a16:creationId xmlns:a16="http://schemas.microsoft.com/office/drawing/2014/main" id="{1EB6790F-5913-4FC7-94D1-8C09A855DA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34" y="2860042"/>
            <a:ext cx="509042" cy="509042"/>
          </a:xfrm>
          <a:prstGeom prst="rect">
            <a:avLst/>
          </a:prstGeom>
        </p:spPr>
      </p:pic>
      <p:pic>
        <p:nvPicPr>
          <p:cNvPr id="38" name="Picture 37">
            <a:extLst>
              <a:ext uri="{FF2B5EF4-FFF2-40B4-BE49-F238E27FC236}">
                <a16:creationId xmlns:a16="http://schemas.microsoft.com/office/drawing/2014/main" id="{1779C654-CD5A-4F14-A67F-6A622CB576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75" y="4812085"/>
            <a:ext cx="410838" cy="410838"/>
          </a:xfrm>
          <a:prstGeom prst="rect">
            <a:avLst/>
          </a:prstGeom>
        </p:spPr>
      </p:pic>
      <p:pic>
        <p:nvPicPr>
          <p:cNvPr id="39" name="Picture 38">
            <a:extLst>
              <a:ext uri="{FF2B5EF4-FFF2-40B4-BE49-F238E27FC236}">
                <a16:creationId xmlns:a16="http://schemas.microsoft.com/office/drawing/2014/main" id="{6022E766-E550-40C1-B8E3-55EA881417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0178" y="2856732"/>
            <a:ext cx="512352" cy="512352"/>
          </a:xfrm>
          <a:prstGeom prst="rect">
            <a:avLst/>
          </a:prstGeom>
        </p:spPr>
      </p:pic>
      <p:pic>
        <p:nvPicPr>
          <p:cNvPr id="40" name="Picture 39">
            <a:extLst>
              <a:ext uri="{FF2B5EF4-FFF2-40B4-BE49-F238E27FC236}">
                <a16:creationId xmlns:a16="http://schemas.microsoft.com/office/drawing/2014/main" id="{45164F4A-C74A-49D0-BF2C-83F8EA664C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5341" y="4790519"/>
            <a:ext cx="453970" cy="453970"/>
          </a:xfrm>
          <a:prstGeom prst="rect">
            <a:avLst/>
          </a:prstGeom>
        </p:spPr>
      </p:pic>
      <p:sp>
        <p:nvSpPr>
          <p:cNvPr id="41" name="TextBox 40">
            <a:extLst>
              <a:ext uri="{FF2B5EF4-FFF2-40B4-BE49-F238E27FC236}">
                <a16:creationId xmlns:a16="http://schemas.microsoft.com/office/drawing/2014/main" id="{B6F23DC3-2ACE-4CE7-9835-63DDBBB5DD67}"/>
              </a:ext>
            </a:extLst>
          </p:cNvPr>
          <p:cNvSpPr txBox="1"/>
          <p:nvPr/>
        </p:nvSpPr>
        <p:spPr>
          <a:xfrm>
            <a:off x="2481943" y="221526"/>
            <a:ext cx="7344228" cy="769441"/>
          </a:xfrm>
          <a:prstGeom prst="rect">
            <a:avLst/>
          </a:prstGeom>
          <a:noFill/>
        </p:spPr>
        <p:txBody>
          <a:bodyPr wrap="square" rtlCol="0">
            <a:spAutoFit/>
          </a:bodyPr>
          <a:lstStyle/>
          <a:p>
            <a:pPr algn="ctr"/>
            <a:r>
              <a:rPr lang="en-US" sz="4400" b="1" dirty="0">
                <a:solidFill>
                  <a:schemeClr val="bg1">
                    <a:lumMod val="50000"/>
                  </a:schemeClr>
                </a:solidFill>
                <a:latin typeface="Montserrat" panose="02000505000000020004" pitchFamily="2" charset="0"/>
              </a:rPr>
              <a:t>Outline</a:t>
            </a:r>
          </a:p>
        </p:txBody>
      </p:sp>
      <p:sp>
        <p:nvSpPr>
          <p:cNvPr id="2" name="Date Placeholder 1">
            <a:extLst>
              <a:ext uri="{FF2B5EF4-FFF2-40B4-BE49-F238E27FC236}">
                <a16:creationId xmlns:a16="http://schemas.microsoft.com/office/drawing/2014/main" id="{1B38491F-5825-A815-14A3-06D88227D4B9}"/>
              </a:ext>
            </a:extLst>
          </p:cNvPr>
          <p:cNvSpPr>
            <a:spLocks noGrp="1"/>
          </p:cNvSpPr>
          <p:nvPr>
            <p:ph type="dt" sz="half" idx="10"/>
          </p:nvPr>
        </p:nvSpPr>
        <p:spPr/>
        <p:txBody>
          <a:bodyPr/>
          <a:lstStyle/>
          <a:p>
            <a:fld id="{0E863F07-9CD7-4B17-8000-F13787A03969}" type="datetime2">
              <a:rPr lang="en-US" smtClean="0"/>
              <a:t>Sunday, June 2, 2024</a:t>
            </a:fld>
            <a:endParaRPr lang="en-US"/>
          </a:p>
        </p:txBody>
      </p:sp>
      <p:sp>
        <p:nvSpPr>
          <p:cNvPr id="5" name="Slide Number Placeholder 4">
            <a:extLst>
              <a:ext uri="{FF2B5EF4-FFF2-40B4-BE49-F238E27FC236}">
                <a16:creationId xmlns:a16="http://schemas.microsoft.com/office/drawing/2014/main" id="{DDAA12AC-CD67-00BC-074E-D3884CD458D5}"/>
              </a:ext>
            </a:extLst>
          </p:cNvPr>
          <p:cNvSpPr>
            <a:spLocks noGrp="1"/>
          </p:cNvSpPr>
          <p:nvPr>
            <p:ph type="sldNum" sz="quarter" idx="12"/>
          </p:nvPr>
        </p:nvSpPr>
        <p:spPr/>
        <p:txBody>
          <a:bodyPr/>
          <a:lstStyle/>
          <a:p>
            <a:fld id="{710C523F-9231-46FE-A075-8D0AC17DADF9}" type="slidenum">
              <a:rPr lang="en-US" smtClean="0"/>
              <a:t>6</a:t>
            </a:fld>
            <a:endParaRPr lang="en-US"/>
          </a:p>
        </p:txBody>
      </p:sp>
      <p:sp>
        <p:nvSpPr>
          <p:cNvPr id="8" name="Footer Placeholder 7">
            <a:extLst>
              <a:ext uri="{FF2B5EF4-FFF2-40B4-BE49-F238E27FC236}">
                <a16:creationId xmlns:a16="http://schemas.microsoft.com/office/drawing/2014/main" id="{4D8A026A-2B33-79A9-B404-BF96644BD3F4}"/>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187852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100000" fill="hold" nodeType="afterEffect">
                                  <p:stCondLst>
                                    <p:cond delay="0"/>
                                  </p:stCondLst>
                                  <p:childTnLst>
                                    <p:animMotion origin="layout" path="M -4.16667E-6 3.7037E-6 L 0.01459 0.02476 " pathEditMode="relative" rAng="0" ptsTypes="AA">
                                      <p:cBhvr>
                                        <p:cTn id="6" dur="500" fill="hold"/>
                                        <p:tgtEl>
                                          <p:spTgt spid="24"/>
                                        </p:tgtEl>
                                        <p:attrNameLst>
                                          <p:attrName>ppt_x</p:attrName>
                                          <p:attrName>ppt_y</p:attrName>
                                        </p:attrNameLst>
                                      </p:cBhvr>
                                      <p:rCtr x="729" y="122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E1C18116-B962-4353-87AA-099D4914CEED}"/>
              </a:ext>
            </a:extLst>
          </p:cNvPr>
          <p:cNvGrpSpPr/>
          <p:nvPr/>
        </p:nvGrpSpPr>
        <p:grpSpPr>
          <a:xfrm>
            <a:off x="4169905" y="2214105"/>
            <a:ext cx="1987878" cy="1858133"/>
            <a:chOff x="4206976" y="1539977"/>
            <a:chExt cx="1987878" cy="1858133"/>
          </a:xfrm>
        </p:grpSpPr>
        <p:sp>
          <p:nvSpPr>
            <p:cNvPr id="15" name="Freeform: Shape 14">
              <a:extLst>
                <a:ext uri="{FF2B5EF4-FFF2-40B4-BE49-F238E27FC236}">
                  <a16:creationId xmlns:a16="http://schemas.microsoft.com/office/drawing/2014/main" id="{FD00FEAF-E626-480B-986B-7EA23BDEE4DF}"/>
                </a:ext>
              </a:extLst>
            </p:cNvPr>
            <p:cNvSpPr/>
            <p:nvPr/>
          </p:nvSpPr>
          <p:spPr>
            <a:xfrm>
              <a:off x="4206976" y="1539977"/>
              <a:ext cx="1858132" cy="1858133"/>
            </a:xfrm>
            <a:custGeom>
              <a:avLst/>
              <a:gdLst>
                <a:gd name="connsiteX0" fmla="*/ 1858132 w 1858132"/>
                <a:gd name="connsiteY0" fmla="*/ 0 h 1858133"/>
                <a:gd name="connsiteX1" fmla="*/ 1858132 w 1858132"/>
                <a:gd name="connsiteY1" fmla="*/ 1858133 h 1858133"/>
                <a:gd name="connsiteX2" fmla="*/ 0 w 1858132"/>
                <a:gd name="connsiteY2" fmla="*/ 1858133 h 1858133"/>
                <a:gd name="connsiteX3" fmla="*/ 8201 w 1858132"/>
                <a:gd name="connsiteY3" fmla="*/ 1695723 h 1858133"/>
                <a:gd name="connsiteX4" fmla="*/ 1695723 w 1858132"/>
                <a:gd name="connsiteY4" fmla="*/ 8201 h 1858133"/>
                <a:gd name="connsiteX5" fmla="*/ 1858132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1858132" y="0"/>
                  </a:moveTo>
                  <a:lnTo>
                    <a:pt x="1858132" y="1858133"/>
                  </a:lnTo>
                  <a:lnTo>
                    <a:pt x="0" y="1858133"/>
                  </a:lnTo>
                  <a:lnTo>
                    <a:pt x="8201" y="1695723"/>
                  </a:lnTo>
                  <a:cubicBezTo>
                    <a:pt x="98563" y="805940"/>
                    <a:pt x="805940" y="98563"/>
                    <a:pt x="1695723" y="8201"/>
                  </a:cubicBezTo>
                  <a:lnTo>
                    <a:pt x="1858132" y="0"/>
                  </a:lnTo>
                  <a:close/>
                </a:path>
              </a:pathLst>
            </a:cu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91D94B2C-CB8C-45BF-8861-AEA36380D936}"/>
                </a:ext>
              </a:extLst>
            </p:cNvPr>
            <p:cNvSpPr txBox="1"/>
            <p:nvPr/>
          </p:nvSpPr>
          <p:spPr>
            <a:xfrm>
              <a:off x="4305830"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1</a:t>
              </a:r>
            </a:p>
          </p:txBody>
        </p:sp>
      </p:grpSp>
      <p:grpSp>
        <p:nvGrpSpPr>
          <p:cNvPr id="22" name="Group 21">
            <a:extLst>
              <a:ext uri="{FF2B5EF4-FFF2-40B4-BE49-F238E27FC236}">
                <a16:creationId xmlns:a16="http://schemas.microsoft.com/office/drawing/2014/main" id="{418C60E4-02FA-43A7-86BC-8E33E5033E40}"/>
              </a:ext>
            </a:extLst>
          </p:cNvPr>
          <p:cNvGrpSpPr/>
          <p:nvPr/>
        </p:nvGrpSpPr>
        <p:grpSpPr>
          <a:xfrm>
            <a:off x="5972433" y="2214105"/>
            <a:ext cx="1987878" cy="1858133"/>
            <a:chOff x="5935362" y="1539977"/>
            <a:chExt cx="1987878" cy="1858133"/>
          </a:xfrm>
        </p:grpSpPr>
        <p:sp>
          <p:nvSpPr>
            <p:cNvPr id="14" name="Freeform: Shape 13">
              <a:extLst>
                <a:ext uri="{FF2B5EF4-FFF2-40B4-BE49-F238E27FC236}">
                  <a16:creationId xmlns:a16="http://schemas.microsoft.com/office/drawing/2014/main" id="{4D5084EA-3744-471F-B70C-263650789939}"/>
                </a:ext>
              </a:extLst>
            </p:cNvPr>
            <p:cNvSpPr/>
            <p:nvPr/>
          </p:nvSpPr>
          <p:spPr>
            <a:xfrm>
              <a:off x="6065108" y="1539977"/>
              <a:ext cx="1858132" cy="1858133"/>
            </a:xfrm>
            <a:custGeom>
              <a:avLst/>
              <a:gdLst>
                <a:gd name="connsiteX0" fmla="*/ 0 w 1858132"/>
                <a:gd name="connsiteY0" fmla="*/ 0 h 1858133"/>
                <a:gd name="connsiteX1" fmla="*/ 162409 w 1858132"/>
                <a:gd name="connsiteY1" fmla="*/ 8201 h 1858133"/>
                <a:gd name="connsiteX2" fmla="*/ 1849931 w 1858132"/>
                <a:gd name="connsiteY2" fmla="*/ 1695723 h 1858133"/>
                <a:gd name="connsiteX3" fmla="*/ 1858132 w 1858132"/>
                <a:gd name="connsiteY3" fmla="*/ 1858133 h 1858133"/>
                <a:gd name="connsiteX4" fmla="*/ 0 w 1858132"/>
                <a:gd name="connsiteY4" fmla="*/ 1858133 h 1858133"/>
                <a:gd name="connsiteX5" fmla="*/ 0 w 1858132"/>
                <a:gd name="connsiteY5" fmla="*/ 0 h 1858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3">
                  <a:moveTo>
                    <a:pt x="0" y="0"/>
                  </a:moveTo>
                  <a:lnTo>
                    <a:pt x="162409" y="8201"/>
                  </a:lnTo>
                  <a:cubicBezTo>
                    <a:pt x="1052192" y="98563"/>
                    <a:pt x="1759569" y="805940"/>
                    <a:pt x="1849931" y="1695723"/>
                  </a:cubicBezTo>
                  <a:lnTo>
                    <a:pt x="1858132" y="1858133"/>
                  </a:lnTo>
                  <a:lnTo>
                    <a:pt x="0" y="1858133"/>
                  </a:lnTo>
                  <a:lnTo>
                    <a:pt x="0" y="0"/>
                  </a:lnTo>
                  <a:close/>
                </a:path>
              </a:pathLst>
            </a:cu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B523524-BC7F-464E-A8E1-48090C9BAA2E}"/>
                </a:ext>
              </a:extLst>
            </p:cNvPr>
            <p:cNvSpPr txBox="1"/>
            <p:nvPr/>
          </p:nvSpPr>
          <p:spPr>
            <a:xfrm>
              <a:off x="5935362" y="2469043"/>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2</a:t>
              </a:r>
            </a:p>
          </p:txBody>
        </p:sp>
      </p:grpSp>
      <p:grpSp>
        <p:nvGrpSpPr>
          <p:cNvPr id="23" name="Group 22">
            <a:extLst>
              <a:ext uri="{FF2B5EF4-FFF2-40B4-BE49-F238E27FC236}">
                <a16:creationId xmlns:a16="http://schemas.microsoft.com/office/drawing/2014/main" id="{BF72F321-8593-43D3-A969-8F1140D3EE6F}"/>
              </a:ext>
            </a:extLst>
          </p:cNvPr>
          <p:cNvGrpSpPr/>
          <p:nvPr/>
        </p:nvGrpSpPr>
        <p:grpSpPr>
          <a:xfrm>
            <a:off x="4169905" y="4146380"/>
            <a:ext cx="1987878" cy="1858131"/>
            <a:chOff x="4206976" y="3398110"/>
            <a:chExt cx="1987878" cy="1858131"/>
          </a:xfrm>
        </p:grpSpPr>
        <p:sp>
          <p:nvSpPr>
            <p:cNvPr id="11" name="Freeform: Shape 10">
              <a:extLst>
                <a:ext uri="{FF2B5EF4-FFF2-40B4-BE49-F238E27FC236}">
                  <a16:creationId xmlns:a16="http://schemas.microsoft.com/office/drawing/2014/main" id="{1CF4195B-C84C-4D20-84BD-EFA34F77989A}"/>
                </a:ext>
              </a:extLst>
            </p:cNvPr>
            <p:cNvSpPr/>
            <p:nvPr/>
          </p:nvSpPr>
          <p:spPr>
            <a:xfrm>
              <a:off x="4206976" y="3398110"/>
              <a:ext cx="1858132" cy="1858131"/>
            </a:xfrm>
            <a:custGeom>
              <a:avLst/>
              <a:gdLst>
                <a:gd name="connsiteX0" fmla="*/ 0 w 1858132"/>
                <a:gd name="connsiteY0" fmla="*/ 0 h 1858131"/>
                <a:gd name="connsiteX1" fmla="*/ 1858132 w 1858132"/>
                <a:gd name="connsiteY1" fmla="*/ 0 h 1858131"/>
                <a:gd name="connsiteX2" fmla="*/ 1858132 w 1858132"/>
                <a:gd name="connsiteY2" fmla="*/ 1858131 h 1858131"/>
                <a:gd name="connsiteX3" fmla="*/ 1695723 w 1858132"/>
                <a:gd name="connsiteY3" fmla="*/ 1849930 h 1858131"/>
                <a:gd name="connsiteX4" fmla="*/ 8201 w 1858132"/>
                <a:gd name="connsiteY4" fmla="*/ 162408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58132" y="1858131"/>
                  </a:lnTo>
                  <a:lnTo>
                    <a:pt x="1695723" y="1849930"/>
                  </a:lnTo>
                  <a:cubicBezTo>
                    <a:pt x="805940" y="1759568"/>
                    <a:pt x="98563" y="1052191"/>
                    <a:pt x="8201" y="162408"/>
                  </a:cubicBezTo>
                  <a:lnTo>
                    <a:pt x="0" y="0"/>
                  </a:lnTo>
                  <a:close/>
                </a:path>
              </a:pathLst>
            </a:cu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18434B3A-3970-45CC-A2B2-BB26A8893588}"/>
                </a:ext>
              </a:extLst>
            </p:cNvPr>
            <p:cNvSpPr txBox="1"/>
            <p:nvPr/>
          </p:nvSpPr>
          <p:spPr>
            <a:xfrm>
              <a:off x="4305830"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3</a:t>
              </a:r>
            </a:p>
          </p:txBody>
        </p:sp>
      </p:grpSp>
      <p:grpSp>
        <p:nvGrpSpPr>
          <p:cNvPr id="24" name="Group 23">
            <a:extLst>
              <a:ext uri="{FF2B5EF4-FFF2-40B4-BE49-F238E27FC236}">
                <a16:creationId xmlns:a16="http://schemas.microsoft.com/office/drawing/2014/main" id="{F708346B-615A-4D47-B4D1-2E72634CE334}"/>
              </a:ext>
            </a:extLst>
          </p:cNvPr>
          <p:cNvGrpSpPr/>
          <p:nvPr/>
        </p:nvGrpSpPr>
        <p:grpSpPr>
          <a:xfrm>
            <a:off x="5972433" y="4146380"/>
            <a:ext cx="1987878" cy="1858131"/>
            <a:chOff x="5935362" y="3398110"/>
            <a:chExt cx="1987878" cy="1858131"/>
          </a:xfrm>
        </p:grpSpPr>
        <p:sp>
          <p:nvSpPr>
            <p:cNvPr id="10" name="Freeform: Shape 9">
              <a:extLst>
                <a:ext uri="{FF2B5EF4-FFF2-40B4-BE49-F238E27FC236}">
                  <a16:creationId xmlns:a16="http://schemas.microsoft.com/office/drawing/2014/main" id="{C642EFA1-FECA-4C06-BAA1-C46C71D1C087}"/>
                </a:ext>
              </a:extLst>
            </p:cNvPr>
            <p:cNvSpPr/>
            <p:nvPr/>
          </p:nvSpPr>
          <p:spPr>
            <a:xfrm>
              <a:off x="6065108" y="3398110"/>
              <a:ext cx="1858132" cy="1858131"/>
            </a:xfrm>
            <a:custGeom>
              <a:avLst/>
              <a:gdLst>
                <a:gd name="connsiteX0" fmla="*/ 0 w 1858132"/>
                <a:gd name="connsiteY0" fmla="*/ 0 h 1858131"/>
                <a:gd name="connsiteX1" fmla="*/ 1858132 w 1858132"/>
                <a:gd name="connsiteY1" fmla="*/ 0 h 1858131"/>
                <a:gd name="connsiteX2" fmla="*/ 1849931 w 1858132"/>
                <a:gd name="connsiteY2" fmla="*/ 162408 h 1858131"/>
                <a:gd name="connsiteX3" fmla="*/ 162409 w 1858132"/>
                <a:gd name="connsiteY3" fmla="*/ 1849930 h 1858131"/>
                <a:gd name="connsiteX4" fmla="*/ 0 w 1858132"/>
                <a:gd name="connsiteY4" fmla="*/ 1858131 h 1858131"/>
                <a:gd name="connsiteX5" fmla="*/ 0 w 1858132"/>
                <a:gd name="connsiteY5" fmla="*/ 0 h 185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8132" h="1858131">
                  <a:moveTo>
                    <a:pt x="0" y="0"/>
                  </a:moveTo>
                  <a:lnTo>
                    <a:pt x="1858132" y="0"/>
                  </a:lnTo>
                  <a:lnTo>
                    <a:pt x="1849931" y="162408"/>
                  </a:lnTo>
                  <a:cubicBezTo>
                    <a:pt x="1759569" y="1052191"/>
                    <a:pt x="1052192" y="1759568"/>
                    <a:pt x="162409" y="1849930"/>
                  </a:cubicBezTo>
                  <a:lnTo>
                    <a:pt x="0" y="1858131"/>
                  </a:lnTo>
                  <a:lnTo>
                    <a:pt x="0" y="0"/>
                  </a:lnTo>
                  <a:close/>
                </a:path>
              </a:pathLst>
            </a:cu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402E0EC-79F7-49F4-821D-F9EB43B6B12E}"/>
                </a:ext>
              </a:extLst>
            </p:cNvPr>
            <p:cNvSpPr txBox="1"/>
            <p:nvPr/>
          </p:nvSpPr>
          <p:spPr>
            <a:xfrm>
              <a:off x="5935362" y="3865510"/>
              <a:ext cx="1889024" cy="461665"/>
            </a:xfrm>
            <a:prstGeom prst="rect">
              <a:avLst/>
            </a:prstGeom>
            <a:noFill/>
          </p:spPr>
          <p:txBody>
            <a:bodyPr wrap="square" rtlCol="0">
              <a:spAutoFit/>
            </a:bodyPr>
            <a:lstStyle/>
            <a:p>
              <a:pPr algn="ct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Chapter 4</a:t>
              </a:r>
            </a:p>
          </p:txBody>
        </p:sp>
      </p:grpSp>
      <p:sp>
        <p:nvSpPr>
          <p:cNvPr id="16" name="Oval 15">
            <a:extLst>
              <a:ext uri="{FF2B5EF4-FFF2-40B4-BE49-F238E27FC236}">
                <a16:creationId xmlns:a16="http://schemas.microsoft.com/office/drawing/2014/main" id="{E4C296C8-5CBE-45A5-9E43-CBF23ACE811E}"/>
              </a:ext>
            </a:extLst>
          </p:cNvPr>
          <p:cNvSpPr/>
          <p:nvPr/>
        </p:nvSpPr>
        <p:spPr>
          <a:xfrm>
            <a:off x="534813" y="2773496"/>
            <a:ext cx="696684" cy="696684"/>
          </a:xfrm>
          <a:prstGeom prst="ellipse">
            <a:avLst/>
          </a:prstGeom>
          <a:solidFill>
            <a:srgbClr val="20AE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4B540E0-4F9D-467E-8DE2-47DB51C566CB}"/>
              </a:ext>
            </a:extLst>
          </p:cNvPr>
          <p:cNvSpPr txBox="1"/>
          <p:nvPr/>
        </p:nvSpPr>
        <p:spPr>
          <a:xfrm>
            <a:off x="1333098" y="2668751"/>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Introduction</a:t>
            </a:r>
          </a:p>
        </p:txBody>
      </p:sp>
      <p:sp>
        <p:nvSpPr>
          <p:cNvPr id="27" name="TextBox 26">
            <a:extLst>
              <a:ext uri="{FF2B5EF4-FFF2-40B4-BE49-F238E27FC236}">
                <a16:creationId xmlns:a16="http://schemas.microsoft.com/office/drawing/2014/main" id="{3643B493-7CC8-4B60-A972-01A46A6204CD}"/>
              </a:ext>
            </a:extLst>
          </p:cNvPr>
          <p:cNvSpPr txBox="1"/>
          <p:nvPr/>
        </p:nvSpPr>
        <p:spPr>
          <a:xfrm>
            <a:off x="1333097" y="2982986"/>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Overview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Objectives</a:t>
            </a:r>
          </a:p>
        </p:txBody>
      </p:sp>
      <p:sp>
        <p:nvSpPr>
          <p:cNvPr id="28" name="Oval 27">
            <a:extLst>
              <a:ext uri="{FF2B5EF4-FFF2-40B4-BE49-F238E27FC236}">
                <a16:creationId xmlns:a16="http://schemas.microsoft.com/office/drawing/2014/main" id="{1475DB48-3E7D-4EE5-850F-8727F44E4416}"/>
              </a:ext>
            </a:extLst>
          </p:cNvPr>
          <p:cNvSpPr/>
          <p:nvPr/>
        </p:nvSpPr>
        <p:spPr>
          <a:xfrm>
            <a:off x="534813" y="4657609"/>
            <a:ext cx="696684" cy="696684"/>
          </a:xfrm>
          <a:prstGeom prst="ellipse">
            <a:avLst/>
          </a:prstGeom>
          <a:solidFill>
            <a:srgbClr val="F7AB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4FC6DC1-766D-455B-8E9F-C470772325E9}"/>
              </a:ext>
            </a:extLst>
          </p:cNvPr>
          <p:cNvSpPr txBox="1"/>
          <p:nvPr/>
        </p:nvSpPr>
        <p:spPr>
          <a:xfrm>
            <a:off x="1333098"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Performance</a:t>
            </a:r>
          </a:p>
        </p:txBody>
      </p:sp>
      <p:sp>
        <p:nvSpPr>
          <p:cNvPr id="30" name="TextBox 29">
            <a:extLst>
              <a:ext uri="{FF2B5EF4-FFF2-40B4-BE49-F238E27FC236}">
                <a16:creationId xmlns:a16="http://schemas.microsoft.com/office/drawing/2014/main" id="{9334EB73-3711-4B63-8DF0-144DB02D3F91}"/>
              </a:ext>
            </a:extLst>
          </p:cNvPr>
          <p:cNvSpPr txBox="1"/>
          <p:nvPr/>
        </p:nvSpPr>
        <p:spPr>
          <a:xfrm>
            <a:off x="1333097" y="4867099"/>
            <a:ext cx="2641599" cy="461665"/>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Results Analysis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Testing</a:t>
            </a:r>
          </a:p>
        </p:txBody>
      </p:sp>
      <p:sp>
        <p:nvSpPr>
          <p:cNvPr id="31" name="Oval 30">
            <a:extLst>
              <a:ext uri="{FF2B5EF4-FFF2-40B4-BE49-F238E27FC236}">
                <a16:creationId xmlns:a16="http://schemas.microsoft.com/office/drawing/2014/main" id="{4BEB8FE6-ED50-4D0B-AC03-8E074295E66A}"/>
              </a:ext>
            </a:extLst>
          </p:cNvPr>
          <p:cNvSpPr/>
          <p:nvPr/>
        </p:nvSpPr>
        <p:spPr>
          <a:xfrm>
            <a:off x="8358012" y="2773496"/>
            <a:ext cx="696684" cy="696684"/>
          </a:xfrm>
          <a:prstGeom prst="ellipse">
            <a:avLst/>
          </a:prstGeom>
          <a:solidFill>
            <a:srgbClr val="ABC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FE61BE6D-9F45-479F-ACB2-403F3B061C33}"/>
              </a:ext>
            </a:extLst>
          </p:cNvPr>
          <p:cNvSpPr txBox="1"/>
          <p:nvPr/>
        </p:nvSpPr>
        <p:spPr>
          <a:xfrm>
            <a:off x="9156297" y="2668751"/>
            <a:ext cx="2321470"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Implementation</a:t>
            </a:r>
          </a:p>
        </p:txBody>
      </p:sp>
      <p:sp>
        <p:nvSpPr>
          <p:cNvPr id="33" name="TextBox 32">
            <a:extLst>
              <a:ext uri="{FF2B5EF4-FFF2-40B4-BE49-F238E27FC236}">
                <a16:creationId xmlns:a16="http://schemas.microsoft.com/office/drawing/2014/main" id="{FD2A2B39-E46B-427D-8E9D-8772C9544FC6}"/>
              </a:ext>
            </a:extLst>
          </p:cNvPr>
          <p:cNvSpPr txBox="1"/>
          <p:nvPr/>
        </p:nvSpPr>
        <p:spPr>
          <a:xfrm>
            <a:off x="9156296" y="2982986"/>
            <a:ext cx="2641599" cy="646331"/>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Project Details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Workflow</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Source Code</a:t>
            </a:r>
          </a:p>
        </p:txBody>
      </p:sp>
      <p:sp>
        <p:nvSpPr>
          <p:cNvPr id="34" name="Oval 33">
            <a:extLst>
              <a:ext uri="{FF2B5EF4-FFF2-40B4-BE49-F238E27FC236}">
                <a16:creationId xmlns:a16="http://schemas.microsoft.com/office/drawing/2014/main" id="{1686267D-A7D5-4460-8289-D9349F14CC16}"/>
              </a:ext>
            </a:extLst>
          </p:cNvPr>
          <p:cNvSpPr/>
          <p:nvPr/>
        </p:nvSpPr>
        <p:spPr>
          <a:xfrm>
            <a:off x="8358012" y="4657609"/>
            <a:ext cx="696684" cy="696684"/>
          </a:xfrm>
          <a:prstGeom prst="ellipse">
            <a:avLst/>
          </a:pr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E41BC3A-51DE-44CE-8D04-8FF2BD1E50A0}"/>
              </a:ext>
            </a:extLst>
          </p:cNvPr>
          <p:cNvSpPr txBox="1"/>
          <p:nvPr/>
        </p:nvSpPr>
        <p:spPr>
          <a:xfrm>
            <a:off x="9156297" y="4552864"/>
            <a:ext cx="2046514" cy="400110"/>
          </a:xfrm>
          <a:prstGeom prst="rect">
            <a:avLst/>
          </a:prstGeom>
          <a:noFill/>
        </p:spPr>
        <p:txBody>
          <a:bodyPr wrap="square" rtlCol="0">
            <a:spAutoFit/>
          </a:bodyPr>
          <a:lstStyle/>
          <a:p>
            <a:r>
              <a:rPr lang="en-US" sz="2000" dirty="0">
                <a:solidFill>
                  <a:schemeClr val="bg2">
                    <a:lumMod val="50000"/>
                  </a:schemeClr>
                </a:solidFill>
                <a:latin typeface="Montserrat" panose="02000505000000020004" pitchFamily="2" charset="0"/>
              </a:rPr>
              <a:t>Conclusion</a:t>
            </a:r>
          </a:p>
        </p:txBody>
      </p:sp>
      <p:sp>
        <p:nvSpPr>
          <p:cNvPr id="36" name="TextBox 35">
            <a:extLst>
              <a:ext uri="{FF2B5EF4-FFF2-40B4-BE49-F238E27FC236}">
                <a16:creationId xmlns:a16="http://schemas.microsoft.com/office/drawing/2014/main" id="{24D145DC-89B5-4073-B07A-C1EB25E18967}"/>
              </a:ext>
            </a:extLst>
          </p:cNvPr>
          <p:cNvSpPr txBox="1"/>
          <p:nvPr/>
        </p:nvSpPr>
        <p:spPr>
          <a:xfrm>
            <a:off x="9156296" y="4867099"/>
            <a:ext cx="2641599" cy="830997"/>
          </a:xfrm>
          <a:prstGeom prst="rect">
            <a:avLst/>
          </a:prstGeom>
          <a:noFill/>
        </p:spPr>
        <p:txBody>
          <a:bodyPr wrap="square" rtlCol="0">
            <a:spAutoFit/>
          </a:bodyPr>
          <a:lstStyle/>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Discussion</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Limitations</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Future Work</a:t>
            </a:r>
          </a:p>
          <a:p>
            <a:pPr marL="171450" indent="-171450">
              <a:buFont typeface="Wingdings" panose="05000000000000000000" pitchFamily="2" charset="2"/>
              <a:buChar char="q"/>
            </a:pPr>
            <a:r>
              <a:rPr lang="en-US" sz="1200" dirty="0">
                <a:solidFill>
                  <a:schemeClr val="bg2">
                    <a:lumMod val="10000"/>
                  </a:schemeClr>
                </a:solidFill>
                <a:latin typeface="Montserrat" panose="02000505000000020004" pitchFamily="2" charset="0"/>
              </a:rPr>
              <a:t>References</a:t>
            </a:r>
          </a:p>
        </p:txBody>
      </p:sp>
      <p:pic>
        <p:nvPicPr>
          <p:cNvPr id="37" name="Picture 36">
            <a:extLst>
              <a:ext uri="{FF2B5EF4-FFF2-40B4-BE49-F238E27FC236}">
                <a16:creationId xmlns:a16="http://schemas.microsoft.com/office/drawing/2014/main" id="{1EB6790F-5913-4FC7-94D1-8C09A855DA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34" y="2860042"/>
            <a:ext cx="509042" cy="509042"/>
          </a:xfrm>
          <a:prstGeom prst="rect">
            <a:avLst/>
          </a:prstGeom>
        </p:spPr>
      </p:pic>
      <p:pic>
        <p:nvPicPr>
          <p:cNvPr id="38" name="Picture 37">
            <a:extLst>
              <a:ext uri="{FF2B5EF4-FFF2-40B4-BE49-F238E27FC236}">
                <a16:creationId xmlns:a16="http://schemas.microsoft.com/office/drawing/2014/main" id="{1779C654-CD5A-4F14-A67F-6A622CB576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75" y="4812085"/>
            <a:ext cx="410838" cy="410838"/>
          </a:xfrm>
          <a:prstGeom prst="rect">
            <a:avLst/>
          </a:prstGeom>
        </p:spPr>
      </p:pic>
      <p:pic>
        <p:nvPicPr>
          <p:cNvPr id="39" name="Picture 38">
            <a:extLst>
              <a:ext uri="{FF2B5EF4-FFF2-40B4-BE49-F238E27FC236}">
                <a16:creationId xmlns:a16="http://schemas.microsoft.com/office/drawing/2014/main" id="{6022E766-E550-40C1-B8E3-55EA881417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0178" y="2856732"/>
            <a:ext cx="512352" cy="512352"/>
          </a:xfrm>
          <a:prstGeom prst="rect">
            <a:avLst/>
          </a:prstGeom>
        </p:spPr>
      </p:pic>
      <p:pic>
        <p:nvPicPr>
          <p:cNvPr id="40" name="Picture 39">
            <a:extLst>
              <a:ext uri="{FF2B5EF4-FFF2-40B4-BE49-F238E27FC236}">
                <a16:creationId xmlns:a16="http://schemas.microsoft.com/office/drawing/2014/main" id="{45164F4A-C74A-49D0-BF2C-83F8EA664C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5341" y="4790519"/>
            <a:ext cx="453970" cy="453970"/>
          </a:xfrm>
          <a:prstGeom prst="rect">
            <a:avLst/>
          </a:prstGeom>
        </p:spPr>
      </p:pic>
      <p:sp>
        <p:nvSpPr>
          <p:cNvPr id="41" name="TextBox 40">
            <a:extLst>
              <a:ext uri="{FF2B5EF4-FFF2-40B4-BE49-F238E27FC236}">
                <a16:creationId xmlns:a16="http://schemas.microsoft.com/office/drawing/2014/main" id="{B6F23DC3-2ACE-4CE7-9835-63DDBBB5DD67}"/>
              </a:ext>
            </a:extLst>
          </p:cNvPr>
          <p:cNvSpPr txBox="1"/>
          <p:nvPr/>
        </p:nvSpPr>
        <p:spPr>
          <a:xfrm>
            <a:off x="2481943" y="221526"/>
            <a:ext cx="7344228" cy="769441"/>
          </a:xfrm>
          <a:prstGeom prst="rect">
            <a:avLst/>
          </a:prstGeom>
          <a:noFill/>
        </p:spPr>
        <p:txBody>
          <a:bodyPr wrap="square" rtlCol="0">
            <a:spAutoFit/>
          </a:bodyPr>
          <a:lstStyle/>
          <a:p>
            <a:pPr algn="ctr"/>
            <a:r>
              <a:rPr lang="en-US" sz="4400" b="1" dirty="0">
                <a:solidFill>
                  <a:schemeClr val="bg1">
                    <a:lumMod val="50000"/>
                  </a:schemeClr>
                </a:solidFill>
                <a:latin typeface="Montserrat" panose="02000505000000020004" pitchFamily="2" charset="0"/>
              </a:rPr>
              <a:t>Outline</a:t>
            </a:r>
          </a:p>
        </p:txBody>
      </p:sp>
      <p:sp>
        <p:nvSpPr>
          <p:cNvPr id="2" name="Date Placeholder 1">
            <a:extLst>
              <a:ext uri="{FF2B5EF4-FFF2-40B4-BE49-F238E27FC236}">
                <a16:creationId xmlns:a16="http://schemas.microsoft.com/office/drawing/2014/main" id="{32268801-8397-7670-9715-5409AB036F36}"/>
              </a:ext>
            </a:extLst>
          </p:cNvPr>
          <p:cNvSpPr>
            <a:spLocks noGrp="1"/>
          </p:cNvSpPr>
          <p:nvPr>
            <p:ph type="dt" sz="half" idx="10"/>
          </p:nvPr>
        </p:nvSpPr>
        <p:spPr/>
        <p:txBody>
          <a:bodyPr/>
          <a:lstStyle/>
          <a:p>
            <a:fld id="{6B127F05-FD8F-44CF-B89F-4A84B4F040B8}" type="datetime2">
              <a:rPr lang="en-US" smtClean="0"/>
              <a:t>Sunday, June 2, 2024</a:t>
            </a:fld>
            <a:endParaRPr lang="en-US"/>
          </a:p>
        </p:txBody>
      </p:sp>
      <p:sp>
        <p:nvSpPr>
          <p:cNvPr id="5" name="Slide Number Placeholder 4">
            <a:extLst>
              <a:ext uri="{FF2B5EF4-FFF2-40B4-BE49-F238E27FC236}">
                <a16:creationId xmlns:a16="http://schemas.microsoft.com/office/drawing/2014/main" id="{DA513ECC-4E0F-EB00-3A8C-013C4999CAB1}"/>
              </a:ext>
            </a:extLst>
          </p:cNvPr>
          <p:cNvSpPr>
            <a:spLocks noGrp="1"/>
          </p:cNvSpPr>
          <p:nvPr>
            <p:ph type="sldNum" sz="quarter" idx="12"/>
          </p:nvPr>
        </p:nvSpPr>
        <p:spPr/>
        <p:txBody>
          <a:bodyPr/>
          <a:lstStyle/>
          <a:p>
            <a:fld id="{710C523F-9231-46FE-A075-8D0AC17DADF9}" type="slidenum">
              <a:rPr lang="en-US" smtClean="0"/>
              <a:t>7</a:t>
            </a:fld>
            <a:endParaRPr lang="en-US"/>
          </a:p>
        </p:txBody>
      </p:sp>
      <p:sp>
        <p:nvSpPr>
          <p:cNvPr id="8" name="Footer Placeholder 7">
            <a:extLst>
              <a:ext uri="{FF2B5EF4-FFF2-40B4-BE49-F238E27FC236}">
                <a16:creationId xmlns:a16="http://schemas.microsoft.com/office/drawing/2014/main" id="{53DD715D-B8D3-5FD2-8B75-839782F437D0}"/>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281596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D851E6-4D93-4808-875B-521FE45F88B6}"/>
              </a:ext>
            </a:extLst>
          </p:cNvPr>
          <p:cNvSpPr/>
          <p:nvPr/>
        </p:nvSpPr>
        <p:spPr>
          <a:xfrm>
            <a:off x="947220" y="1906621"/>
            <a:ext cx="4572000" cy="3961884"/>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E64CA526-6677-4417-AB92-4A5730C2CFBB}"/>
              </a:ext>
            </a:extLst>
          </p:cNvPr>
          <p:cNvGrpSpPr/>
          <p:nvPr/>
        </p:nvGrpSpPr>
        <p:grpSpPr>
          <a:xfrm>
            <a:off x="1130088" y="2051358"/>
            <a:ext cx="4033528" cy="3435933"/>
            <a:chOff x="1277160" y="3803575"/>
            <a:chExt cx="2689700" cy="984851"/>
          </a:xfrm>
        </p:grpSpPr>
        <p:sp>
          <p:nvSpPr>
            <p:cNvPr id="5" name="TextBox 4">
              <a:extLst>
                <a:ext uri="{FF2B5EF4-FFF2-40B4-BE49-F238E27FC236}">
                  <a16:creationId xmlns:a16="http://schemas.microsoft.com/office/drawing/2014/main" id="{46A1E12B-F817-436F-94E2-5F7731E01E0A}"/>
                </a:ext>
              </a:extLst>
            </p:cNvPr>
            <p:cNvSpPr txBox="1"/>
            <p:nvPr/>
          </p:nvSpPr>
          <p:spPr>
            <a:xfrm>
              <a:off x="1372621" y="4047388"/>
              <a:ext cx="2565963" cy="741038"/>
            </a:xfrm>
            <a:prstGeom prst="rect">
              <a:avLst/>
            </a:prstGeom>
            <a:noFill/>
          </p:spPr>
          <p:txBody>
            <a:bodyPr wrap="square" rtlCol="0">
              <a:spAutoFit/>
            </a:bodyPr>
            <a:lstStyle/>
            <a:p>
              <a:pPr algn="ctr"/>
              <a:r>
                <a:rPr lang="en-US" dirty="0"/>
                <a:t>MD Dulal Hossain's Desktop Voice Assistant from Green University of Bangladesh uses </a:t>
              </a:r>
              <a:r>
                <a:rPr lang="en-US" dirty="0" err="1"/>
                <a:t>Tkinter</a:t>
              </a:r>
              <a:r>
                <a:rPr lang="en-US" dirty="0"/>
                <a:t> for a GUI, allowing typed or voice commands. It provides time, plays music, gives weather updates, and opens websites, with text-to-speech responses, enhancing user convenience, productivity, and accessibility.</a:t>
              </a:r>
              <a:endParaRPr lang="en-US" dirty="0">
                <a:latin typeface="Tw Cen MT" panose="020B0602020104020603" pitchFamily="34" charset="0"/>
                <a:ea typeface="Tahoma" panose="020B0604030504040204" pitchFamily="34" charset="0"/>
                <a:cs typeface="Arial" panose="020B0604020202020204" pitchFamily="34" charset="0"/>
              </a:endParaRPr>
            </a:p>
          </p:txBody>
        </p:sp>
        <p:sp>
          <p:nvSpPr>
            <p:cNvPr id="6" name="TextBox 5">
              <a:extLst>
                <a:ext uri="{FF2B5EF4-FFF2-40B4-BE49-F238E27FC236}">
                  <a16:creationId xmlns:a16="http://schemas.microsoft.com/office/drawing/2014/main" id="{50879957-CD43-4A95-845A-AE2DBCE441EC}"/>
                </a:ext>
              </a:extLst>
            </p:cNvPr>
            <p:cNvSpPr txBox="1"/>
            <p:nvPr/>
          </p:nvSpPr>
          <p:spPr>
            <a:xfrm>
              <a:off x="1277160" y="3803575"/>
              <a:ext cx="2689700" cy="149972"/>
            </a:xfrm>
            <a:prstGeom prst="rect">
              <a:avLst/>
            </a:prstGeom>
            <a:noFill/>
          </p:spPr>
          <p:txBody>
            <a:bodyPr wrap="square" rtlCol="0">
              <a:spAutoFit/>
            </a:bodyPr>
            <a:lstStyle/>
            <a:p>
              <a:pPr algn="ctr"/>
              <a:r>
                <a:rPr lang="en-US" sz="2800" b="1" dirty="0">
                  <a:solidFill>
                    <a:srgbClr val="F25245"/>
                  </a:solidFill>
                  <a:latin typeface="Tw Cen MT" panose="020B0602020104020603" pitchFamily="34" charset="0"/>
                  <a:ea typeface="Tahoma" panose="020B0604030504040204" pitchFamily="34" charset="0"/>
                  <a:cs typeface="Arial" panose="020B0604020202020204" pitchFamily="34" charset="0"/>
                </a:rPr>
                <a:t>Overview</a:t>
              </a:r>
            </a:p>
          </p:txBody>
        </p:sp>
      </p:grpSp>
      <p:cxnSp>
        <p:nvCxnSpPr>
          <p:cNvPr id="8" name="Straight Connector 7">
            <a:extLst>
              <a:ext uri="{FF2B5EF4-FFF2-40B4-BE49-F238E27FC236}">
                <a16:creationId xmlns:a16="http://schemas.microsoft.com/office/drawing/2014/main" id="{58106A27-B64D-45C9-9E26-0763F3404A91}"/>
              </a:ext>
            </a:extLst>
          </p:cNvPr>
          <p:cNvCxnSpPr>
            <a:cxnSpLocks/>
          </p:cNvCxnSpPr>
          <p:nvPr/>
        </p:nvCxnSpPr>
        <p:spPr>
          <a:xfrm>
            <a:off x="911871" y="1870703"/>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B32DBFD-68B8-4B30-B445-9953926E7EC5}"/>
              </a:ext>
            </a:extLst>
          </p:cNvPr>
          <p:cNvCxnSpPr>
            <a:cxnSpLocks/>
          </p:cNvCxnSpPr>
          <p:nvPr/>
        </p:nvCxnSpPr>
        <p:spPr>
          <a:xfrm rot="16200000">
            <a:off x="1461939" y="1319272"/>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D336D1D-5BC9-4EAC-8660-D4B2BBD4C548}"/>
              </a:ext>
            </a:extLst>
          </p:cNvPr>
          <p:cNvCxnSpPr>
            <a:cxnSpLocks/>
          </p:cNvCxnSpPr>
          <p:nvPr/>
        </p:nvCxnSpPr>
        <p:spPr>
          <a:xfrm rot="10800000">
            <a:off x="5524288" y="4768012"/>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A80407B-06C8-44FD-94F4-573761D0C6B2}"/>
              </a:ext>
            </a:extLst>
          </p:cNvPr>
          <p:cNvCxnSpPr>
            <a:cxnSpLocks/>
          </p:cNvCxnSpPr>
          <p:nvPr/>
        </p:nvCxnSpPr>
        <p:spPr>
          <a:xfrm rot="5400000">
            <a:off x="4971839" y="5319443"/>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2A9CF0A-4D9B-42A8-BDD0-D22963B1A7A3}"/>
              </a:ext>
            </a:extLst>
          </p:cNvPr>
          <p:cNvSpPr/>
          <p:nvPr/>
        </p:nvSpPr>
        <p:spPr>
          <a:xfrm>
            <a:off x="6704811" y="1896893"/>
            <a:ext cx="4554910" cy="3980157"/>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77FBED71-B48C-4C31-BD90-1A57671E60D6}"/>
              </a:ext>
            </a:extLst>
          </p:cNvPr>
          <p:cNvGrpSpPr/>
          <p:nvPr/>
        </p:nvGrpSpPr>
        <p:grpSpPr>
          <a:xfrm>
            <a:off x="6847883" y="2062278"/>
            <a:ext cx="4134648" cy="3670338"/>
            <a:chOff x="4658680" y="2462593"/>
            <a:chExt cx="2762645" cy="2651066"/>
          </a:xfrm>
        </p:grpSpPr>
        <p:sp>
          <p:nvSpPr>
            <p:cNvPr id="15" name="TextBox 14">
              <a:extLst>
                <a:ext uri="{FF2B5EF4-FFF2-40B4-BE49-F238E27FC236}">
                  <a16:creationId xmlns:a16="http://schemas.microsoft.com/office/drawing/2014/main" id="{05486746-4BC5-4B66-9B57-DC9289CB4A5E}"/>
                </a:ext>
              </a:extLst>
            </p:cNvPr>
            <p:cNvSpPr txBox="1"/>
            <p:nvPr/>
          </p:nvSpPr>
          <p:spPr>
            <a:xfrm>
              <a:off x="4757653" y="3046219"/>
              <a:ext cx="2663672" cy="2067440"/>
            </a:xfrm>
            <a:prstGeom prst="rect">
              <a:avLst/>
            </a:prstGeom>
            <a:noFill/>
          </p:spPr>
          <p:txBody>
            <a:bodyPr wrap="square" rtlCol="0">
              <a:spAutoFit/>
            </a:bodyPr>
            <a:lstStyle/>
            <a:p>
              <a:pPr algn="ctr"/>
              <a:r>
                <a:rPr lang="en-US" dirty="0"/>
                <a:t>The Desktop Voice Assistant project leverages AI and natural language processing to simplify tasks via voice commands, inspired by virtual assistants like Siri and Alexa. It enhances desktop accessibility by integrating speech recognition and text-to-speech for intuitive task performance, showcasing practical AI application and the developer's skills.</a:t>
              </a:r>
              <a:endParaRPr lang="en-US" dirty="0">
                <a:latin typeface="Tw Cen MT" panose="020B0602020104020603" pitchFamily="34" charset="0"/>
                <a:ea typeface="Tahoma" panose="020B060403050404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FE6BED11-9D5E-498B-95B8-CA1C624F3D37}"/>
                </a:ext>
              </a:extLst>
            </p:cNvPr>
            <p:cNvSpPr txBox="1"/>
            <p:nvPr/>
          </p:nvSpPr>
          <p:spPr>
            <a:xfrm>
              <a:off x="4658680" y="2462593"/>
              <a:ext cx="2689700" cy="377919"/>
            </a:xfrm>
            <a:prstGeom prst="rect">
              <a:avLst/>
            </a:prstGeom>
            <a:noFill/>
          </p:spPr>
          <p:txBody>
            <a:bodyPr wrap="square" rtlCol="0">
              <a:spAutoFit/>
            </a:bodyPr>
            <a:lstStyle/>
            <a:p>
              <a:pPr algn="ctr"/>
              <a:r>
                <a:rPr lang="en-US" sz="2800" b="1" dirty="0">
                  <a:solidFill>
                    <a:srgbClr val="FFA956"/>
                  </a:solidFill>
                  <a:latin typeface="Tw Cen MT" panose="020B0602020104020603" pitchFamily="34" charset="0"/>
                  <a:ea typeface="Tahoma" panose="020B0604030504040204" pitchFamily="34" charset="0"/>
                  <a:cs typeface="Arial" panose="020B0604020202020204" pitchFamily="34" charset="0"/>
                </a:rPr>
                <a:t>Objective</a:t>
              </a:r>
            </a:p>
          </p:txBody>
        </p:sp>
      </p:grpSp>
      <p:cxnSp>
        <p:nvCxnSpPr>
          <p:cNvPr id="18" name="Straight Connector 17">
            <a:extLst>
              <a:ext uri="{FF2B5EF4-FFF2-40B4-BE49-F238E27FC236}">
                <a16:creationId xmlns:a16="http://schemas.microsoft.com/office/drawing/2014/main" id="{6E7D2F38-127E-488B-9382-9575A01F1973}"/>
              </a:ext>
            </a:extLst>
          </p:cNvPr>
          <p:cNvCxnSpPr>
            <a:cxnSpLocks/>
          </p:cNvCxnSpPr>
          <p:nvPr/>
        </p:nvCxnSpPr>
        <p:spPr>
          <a:xfrm>
            <a:off x="6674633" y="1857158"/>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2DA4A32-10BE-4B54-9C84-40C9B34C1334}"/>
              </a:ext>
            </a:extLst>
          </p:cNvPr>
          <p:cNvCxnSpPr>
            <a:cxnSpLocks/>
          </p:cNvCxnSpPr>
          <p:nvPr/>
        </p:nvCxnSpPr>
        <p:spPr>
          <a:xfrm rot="16200000">
            <a:off x="7224701" y="1305727"/>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3DF652-D686-4680-A890-91D4BEE50FA6}"/>
              </a:ext>
            </a:extLst>
          </p:cNvPr>
          <p:cNvCxnSpPr>
            <a:cxnSpLocks/>
          </p:cNvCxnSpPr>
          <p:nvPr/>
        </p:nvCxnSpPr>
        <p:spPr>
          <a:xfrm rot="10800000">
            <a:off x="11285868" y="4776557"/>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510E53A-D49B-46BA-BDED-AB6DFD5C2A4A}"/>
              </a:ext>
            </a:extLst>
          </p:cNvPr>
          <p:cNvCxnSpPr>
            <a:cxnSpLocks/>
          </p:cNvCxnSpPr>
          <p:nvPr/>
        </p:nvCxnSpPr>
        <p:spPr>
          <a:xfrm rot="5400000">
            <a:off x="10735800" y="5327988"/>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D18FC2E-4BDA-42B6-87D0-B488A86F7ACD}"/>
              </a:ext>
            </a:extLst>
          </p:cNvPr>
          <p:cNvSpPr txBox="1"/>
          <p:nvPr/>
        </p:nvSpPr>
        <p:spPr>
          <a:xfrm>
            <a:off x="3670667" y="336300"/>
            <a:ext cx="4389195"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Introduction</a:t>
            </a:r>
          </a:p>
        </p:txBody>
      </p:sp>
    </p:spTree>
    <p:extLst>
      <p:ext uri="{BB962C8B-B14F-4D97-AF65-F5344CB8AC3E}">
        <p14:creationId xmlns:p14="http://schemas.microsoft.com/office/powerpoint/2010/main" val="2556052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childTnLst>
                          </p:cTn>
                        </p:par>
                        <p:par>
                          <p:cTn id="8" fill="hold">
                            <p:stCondLst>
                              <p:cond delay="250"/>
                            </p:stCondLst>
                            <p:childTnLst>
                              <p:par>
                                <p:cTn id="9" presetID="22"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250"/>
                                        <p:tgtEl>
                                          <p:spTgt spid="8"/>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250"/>
                                        <p:tgtEl>
                                          <p:spTgt spid="9"/>
                                        </p:tgtEl>
                                      </p:cBhvr>
                                    </p:animEffect>
                                  </p:childTnLst>
                                </p:cTn>
                              </p:par>
                            </p:childTnLst>
                          </p:cTn>
                        </p:par>
                        <p:par>
                          <p:cTn id="16" fill="hold">
                            <p:stCondLst>
                              <p:cond delay="750"/>
                            </p:stCondLst>
                            <p:childTnLst>
                              <p:par>
                                <p:cTn id="17" presetID="22" presetClass="entr" presetSubtype="1"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250"/>
                                        <p:tgtEl>
                                          <p:spTgt spid="12"/>
                                        </p:tgtEl>
                                      </p:cBhvr>
                                    </p:animEffect>
                                  </p:childTnLst>
                                </p:cTn>
                              </p:par>
                            </p:childTnLst>
                          </p:cTn>
                        </p:par>
                        <p:par>
                          <p:cTn id="20" fill="hold">
                            <p:stCondLst>
                              <p:cond delay="1000"/>
                            </p:stCondLst>
                            <p:childTnLst>
                              <p:par>
                                <p:cTn id="21" presetID="22" presetClass="entr" presetSubtype="2"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right)">
                                      <p:cBhvr>
                                        <p:cTn id="23" dur="250"/>
                                        <p:tgtEl>
                                          <p:spTgt spid="13"/>
                                        </p:tgtEl>
                                      </p:cBhvr>
                                    </p:animEffect>
                                  </p:childTnLst>
                                </p:cTn>
                              </p:par>
                            </p:childTnLst>
                          </p:cTn>
                        </p:par>
                        <p:par>
                          <p:cTn id="24" fill="hold">
                            <p:stCondLst>
                              <p:cond delay="1250"/>
                            </p:stCondLst>
                            <p:childTnLst>
                              <p:par>
                                <p:cTn id="25" presetID="42" presetClass="entr" presetSubtype="0"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250"/>
                                        <p:tgtEl>
                                          <p:spTgt spid="14"/>
                                        </p:tgtEl>
                                      </p:cBhvr>
                                    </p:animEffect>
                                  </p:childTnLst>
                                </p:cTn>
                              </p:par>
                            </p:childTnLst>
                          </p:cTn>
                        </p:par>
                        <p:par>
                          <p:cTn id="35" fill="hold">
                            <p:stCondLst>
                              <p:cond delay="250"/>
                            </p:stCondLst>
                            <p:childTnLst>
                              <p:par>
                                <p:cTn id="36" presetID="22" presetClass="entr" presetSubtype="4"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down)">
                                      <p:cBhvr>
                                        <p:cTn id="38" dur="250"/>
                                        <p:tgtEl>
                                          <p:spTgt spid="18"/>
                                        </p:tgtEl>
                                      </p:cBhvr>
                                    </p:animEffect>
                                  </p:childTnLst>
                                </p:cTn>
                              </p:par>
                            </p:childTnLst>
                          </p:cTn>
                        </p:par>
                        <p:par>
                          <p:cTn id="39" fill="hold">
                            <p:stCondLst>
                              <p:cond delay="500"/>
                            </p:stCondLst>
                            <p:childTnLst>
                              <p:par>
                                <p:cTn id="40" presetID="22" presetClass="entr" presetSubtype="8" fill="hold" nodeType="after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left)">
                                      <p:cBhvr>
                                        <p:cTn id="42" dur="250"/>
                                        <p:tgtEl>
                                          <p:spTgt spid="19"/>
                                        </p:tgtEl>
                                      </p:cBhvr>
                                    </p:animEffect>
                                  </p:childTnLst>
                                </p:cTn>
                              </p:par>
                            </p:childTnLst>
                          </p:cTn>
                        </p:par>
                        <p:par>
                          <p:cTn id="43" fill="hold">
                            <p:stCondLst>
                              <p:cond delay="750"/>
                            </p:stCondLst>
                            <p:childTnLst>
                              <p:par>
                                <p:cTn id="44" presetID="22" presetClass="entr" presetSubtype="1" fill="hold" nodeType="after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wipe(up)">
                                      <p:cBhvr>
                                        <p:cTn id="46" dur="250"/>
                                        <p:tgtEl>
                                          <p:spTgt spid="21"/>
                                        </p:tgtEl>
                                      </p:cBhvr>
                                    </p:animEffect>
                                  </p:childTnLst>
                                </p:cTn>
                              </p:par>
                            </p:childTnLst>
                          </p:cTn>
                        </p:par>
                        <p:par>
                          <p:cTn id="47" fill="hold">
                            <p:stCondLst>
                              <p:cond delay="1000"/>
                            </p:stCondLst>
                            <p:childTnLst>
                              <p:par>
                                <p:cTn id="48" presetID="22" presetClass="entr" presetSubtype="2" fill="hold"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right)">
                                      <p:cBhvr>
                                        <p:cTn id="50" dur="250"/>
                                        <p:tgtEl>
                                          <p:spTgt spid="22"/>
                                        </p:tgtEl>
                                      </p:cBhvr>
                                    </p:animEffect>
                                  </p:childTnLst>
                                </p:cTn>
                              </p:par>
                            </p:childTnLst>
                          </p:cTn>
                        </p:par>
                        <p:par>
                          <p:cTn id="51" fill="hold">
                            <p:stCondLst>
                              <p:cond delay="1250"/>
                            </p:stCondLst>
                            <p:childTnLst>
                              <p:par>
                                <p:cTn id="52" presetID="42" presetClass="entr" presetSubtype="0" fill="hold" nodeType="after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1000"/>
                                        <p:tgtEl>
                                          <p:spTgt spid="3"/>
                                        </p:tgtEl>
                                      </p:cBhvr>
                                    </p:animEffect>
                                    <p:anim calcmode="lin" valueType="num">
                                      <p:cBhvr>
                                        <p:cTn id="55" dur="1000" fill="hold"/>
                                        <p:tgtEl>
                                          <p:spTgt spid="3"/>
                                        </p:tgtEl>
                                        <p:attrNameLst>
                                          <p:attrName>ppt_x</p:attrName>
                                        </p:attrNameLst>
                                      </p:cBhvr>
                                      <p:tavLst>
                                        <p:tav tm="0">
                                          <p:val>
                                            <p:strVal val="#ppt_x"/>
                                          </p:val>
                                        </p:tav>
                                        <p:tav tm="100000">
                                          <p:val>
                                            <p:strVal val="#ppt_x"/>
                                          </p:val>
                                        </p:tav>
                                      </p:tavLst>
                                    </p:anim>
                                    <p:anim calcmode="lin" valueType="num">
                                      <p:cBhvr>
                                        <p:cTn id="5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alpha val="47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D851E6-4D93-4808-875B-521FE45F88B6}"/>
              </a:ext>
            </a:extLst>
          </p:cNvPr>
          <p:cNvSpPr/>
          <p:nvPr/>
        </p:nvSpPr>
        <p:spPr>
          <a:xfrm>
            <a:off x="717847" y="2350093"/>
            <a:ext cx="3516968" cy="2755308"/>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E64CA526-6677-4417-AB92-4A5730C2CFBB}"/>
              </a:ext>
            </a:extLst>
          </p:cNvPr>
          <p:cNvGrpSpPr/>
          <p:nvPr/>
        </p:nvGrpSpPr>
        <p:grpSpPr>
          <a:xfrm>
            <a:off x="636998" y="2502115"/>
            <a:ext cx="3647326" cy="2617356"/>
            <a:chOff x="636998" y="2502115"/>
            <a:chExt cx="3647326" cy="2617356"/>
          </a:xfrm>
        </p:grpSpPr>
        <p:sp>
          <p:nvSpPr>
            <p:cNvPr id="5" name="TextBox 4">
              <a:extLst>
                <a:ext uri="{FF2B5EF4-FFF2-40B4-BE49-F238E27FC236}">
                  <a16:creationId xmlns:a16="http://schemas.microsoft.com/office/drawing/2014/main" id="{46A1E12B-F817-436F-94E2-5F7731E01E0A}"/>
                </a:ext>
              </a:extLst>
            </p:cNvPr>
            <p:cNvSpPr txBox="1"/>
            <p:nvPr/>
          </p:nvSpPr>
          <p:spPr>
            <a:xfrm>
              <a:off x="636998" y="3088146"/>
              <a:ext cx="3647326" cy="2031325"/>
            </a:xfrm>
            <a:prstGeom prst="rect">
              <a:avLst/>
            </a:prstGeom>
            <a:noFill/>
          </p:spPr>
          <p:txBody>
            <a:bodyPr wrap="square" rtlCol="0">
              <a:spAutoFit/>
            </a:bodyPr>
            <a:lstStyle/>
            <a:p>
              <a:pPr algn="ctr"/>
              <a:r>
                <a:rPr lang="en-US" sz="1400" dirty="0"/>
                <a:t>MD Dulal Hossain's Desktop Voice Assistant from Green University of Bangladesh enhances human-computer interaction using </a:t>
              </a:r>
              <a:r>
                <a:rPr lang="en-US" sz="1400" dirty="0" err="1"/>
                <a:t>Tkinter</a:t>
              </a:r>
              <a:r>
                <a:rPr lang="en-US" sz="1400" dirty="0"/>
                <a:t> GUI, voice, and text commands. It performs tasks like weather updates, internet browsing, music playback, and system functions. Featuring speech recognition, pyttsx3 for responses, and web scraping, it offers a versatile, user-friendly tool.</a:t>
              </a:r>
              <a:endPar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endParaRPr>
            </a:p>
          </p:txBody>
        </p:sp>
        <p:sp>
          <p:nvSpPr>
            <p:cNvPr id="6" name="TextBox 5">
              <a:extLst>
                <a:ext uri="{FF2B5EF4-FFF2-40B4-BE49-F238E27FC236}">
                  <a16:creationId xmlns:a16="http://schemas.microsoft.com/office/drawing/2014/main" id="{50879957-CD43-4A95-845A-AE2DBCE441EC}"/>
                </a:ext>
              </a:extLst>
            </p:cNvPr>
            <p:cNvSpPr txBox="1"/>
            <p:nvPr/>
          </p:nvSpPr>
          <p:spPr>
            <a:xfrm>
              <a:off x="1089772" y="2502115"/>
              <a:ext cx="2689700" cy="461665"/>
            </a:xfrm>
            <a:prstGeom prst="rect">
              <a:avLst/>
            </a:prstGeom>
            <a:noFill/>
          </p:spPr>
          <p:txBody>
            <a:bodyPr wrap="square" rtlCol="0">
              <a:spAutoFit/>
            </a:bodyPr>
            <a:lstStyle/>
            <a:p>
              <a:pPr algn="ctr"/>
              <a:r>
                <a:rPr lang="en-US" sz="2400" b="1" dirty="0">
                  <a:solidFill>
                    <a:srgbClr val="F25245"/>
                  </a:solidFill>
                  <a:latin typeface="Tw Cen MT" panose="020B0602020104020603" pitchFamily="34" charset="0"/>
                  <a:ea typeface="Tahoma" panose="020B0604030504040204" pitchFamily="34" charset="0"/>
                  <a:cs typeface="Arial" panose="020B0604020202020204" pitchFamily="34" charset="0"/>
                </a:rPr>
                <a:t>Project Details</a:t>
              </a:r>
            </a:p>
          </p:txBody>
        </p:sp>
      </p:grpSp>
      <p:cxnSp>
        <p:nvCxnSpPr>
          <p:cNvPr id="8" name="Straight Connector 7">
            <a:extLst>
              <a:ext uri="{FF2B5EF4-FFF2-40B4-BE49-F238E27FC236}">
                <a16:creationId xmlns:a16="http://schemas.microsoft.com/office/drawing/2014/main" id="{58106A27-B64D-45C9-9E26-0763F3404A91}"/>
              </a:ext>
            </a:extLst>
          </p:cNvPr>
          <p:cNvCxnSpPr>
            <a:cxnSpLocks/>
          </p:cNvCxnSpPr>
          <p:nvPr/>
        </p:nvCxnSpPr>
        <p:spPr>
          <a:xfrm>
            <a:off x="710500" y="2316176"/>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B32DBFD-68B8-4B30-B445-9953926E7EC5}"/>
              </a:ext>
            </a:extLst>
          </p:cNvPr>
          <p:cNvCxnSpPr>
            <a:cxnSpLocks/>
          </p:cNvCxnSpPr>
          <p:nvPr/>
        </p:nvCxnSpPr>
        <p:spPr>
          <a:xfrm rot="16200000">
            <a:off x="1260568" y="1764745"/>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D336D1D-5BC9-4EAC-8660-D4B2BBD4C548}"/>
              </a:ext>
            </a:extLst>
          </p:cNvPr>
          <p:cNvCxnSpPr>
            <a:cxnSpLocks/>
          </p:cNvCxnSpPr>
          <p:nvPr/>
        </p:nvCxnSpPr>
        <p:spPr>
          <a:xfrm rot="10800000">
            <a:off x="4218145" y="3967162"/>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A80407B-06C8-44FD-94F4-573761D0C6B2}"/>
              </a:ext>
            </a:extLst>
          </p:cNvPr>
          <p:cNvCxnSpPr>
            <a:cxnSpLocks/>
          </p:cNvCxnSpPr>
          <p:nvPr/>
        </p:nvCxnSpPr>
        <p:spPr>
          <a:xfrm rot="5400000">
            <a:off x="3665696" y="4518593"/>
            <a:ext cx="0" cy="1138238"/>
          </a:xfrm>
          <a:prstGeom prst="line">
            <a:avLst/>
          </a:prstGeom>
          <a:ln w="38100">
            <a:solidFill>
              <a:srgbClr val="D8717B"/>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2A9CF0A-4D9B-42A8-BDD0-D22963B1A7A3}"/>
              </a:ext>
            </a:extLst>
          </p:cNvPr>
          <p:cNvSpPr/>
          <p:nvPr/>
        </p:nvSpPr>
        <p:spPr>
          <a:xfrm>
            <a:off x="4543425" y="2392822"/>
            <a:ext cx="3763087" cy="2712578"/>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2">
            <a:extLst>
              <a:ext uri="{FF2B5EF4-FFF2-40B4-BE49-F238E27FC236}">
                <a16:creationId xmlns:a16="http://schemas.microsoft.com/office/drawing/2014/main" id="{77FBED71-B48C-4C31-BD90-1A57671E60D6}"/>
              </a:ext>
            </a:extLst>
          </p:cNvPr>
          <p:cNvGrpSpPr/>
          <p:nvPr/>
        </p:nvGrpSpPr>
        <p:grpSpPr>
          <a:xfrm>
            <a:off x="4854247" y="2510659"/>
            <a:ext cx="3272611" cy="2255327"/>
            <a:chOff x="4854247" y="2510659"/>
            <a:chExt cx="3272611" cy="2255327"/>
          </a:xfrm>
        </p:grpSpPr>
        <p:sp>
          <p:nvSpPr>
            <p:cNvPr id="15" name="TextBox 14">
              <a:extLst>
                <a:ext uri="{FF2B5EF4-FFF2-40B4-BE49-F238E27FC236}">
                  <a16:creationId xmlns:a16="http://schemas.microsoft.com/office/drawing/2014/main" id="{05486746-4BC5-4B66-9B57-DC9289CB4A5E}"/>
                </a:ext>
              </a:extLst>
            </p:cNvPr>
            <p:cNvSpPr txBox="1"/>
            <p:nvPr/>
          </p:nvSpPr>
          <p:spPr>
            <a:xfrm>
              <a:off x="4854247" y="2950104"/>
              <a:ext cx="3272611" cy="1815882"/>
            </a:xfrm>
            <a:prstGeom prst="rect">
              <a:avLst/>
            </a:prstGeom>
            <a:noFill/>
          </p:spPr>
          <p:txBody>
            <a:bodyPr wrap="square" rtlCol="0">
              <a:spAutoFit/>
            </a:bodyPr>
            <a:lstStyle/>
            <a:p>
              <a:endParaRPr lang="en-US" sz="1400" dirty="0"/>
            </a:p>
            <a:p>
              <a:r>
                <a:rPr lang="en-US" sz="1400" dirty="0"/>
                <a:t>This project follows a streamlined workflow: it greets users, listens for commands, executes actions (like weather updates, opening websites, playing music), handles conversations with AI, manages errors, allows termination commands, and logs events for debugging.</a:t>
              </a:r>
            </a:p>
          </p:txBody>
        </p:sp>
        <p:sp>
          <p:nvSpPr>
            <p:cNvPr id="16" name="TextBox 15">
              <a:extLst>
                <a:ext uri="{FF2B5EF4-FFF2-40B4-BE49-F238E27FC236}">
                  <a16:creationId xmlns:a16="http://schemas.microsoft.com/office/drawing/2014/main" id="{FE6BED11-9D5E-498B-95B8-CA1C624F3D37}"/>
                </a:ext>
              </a:extLst>
            </p:cNvPr>
            <p:cNvSpPr txBox="1"/>
            <p:nvPr/>
          </p:nvSpPr>
          <p:spPr>
            <a:xfrm>
              <a:off x="5059008" y="2510659"/>
              <a:ext cx="2689700" cy="461665"/>
            </a:xfrm>
            <a:prstGeom prst="rect">
              <a:avLst/>
            </a:prstGeom>
            <a:noFill/>
          </p:spPr>
          <p:txBody>
            <a:bodyPr wrap="square" rtlCol="0">
              <a:spAutoFit/>
            </a:bodyPr>
            <a:lstStyle/>
            <a:p>
              <a:pPr algn="ctr"/>
              <a:r>
                <a:rPr lang="en-US" sz="2400" b="1" dirty="0">
                  <a:solidFill>
                    <a:srgbClr val="FFA956"/>
                  </a:solidFill>
                  <a:latin typeface="Tw Cen MT" panose="020B0602020104020603" pitchFamily="34" charset="0"/>
                  <a:ea typeface="Tahoma" panose="020B0604030504040204" pitchFamily="34" charset="0"/>
                  <a:cs typeface="Arial" panose="020B0604020202020204" pitchFamily="34" charset="0"/>
                </a:rPr>
                <a:t>Workflow</a:t>
              </a:r>
            </a:p>
          </p:txBody>
        </p:sp>
      </p:grpSp>
      <p:cxnSp>
        <p:nvCxnSpPr>
          <p:cNvPr id="18" name="Straight Connector 17">
            <a:extLst>
              <a:ext uri="{FF2B5EF4-FFF2-40B4-BE49-F238E27FC236}">
                <a16:creationId xmlns:a16="http://schemas.microsoft.com/office/drawing/2014/main" id="{6E7D2F38-127E-488B-9382-9575A01F1973}"/>
              </a:ext>
            </a:extLst>
          </p:cNvPr>
          <p:cNvCxnSpPr>
            <a:cxnSpLocks/>
          </p:cNvCxnSpPr>
          <p:nvPr/>
        </p:nvCxnSpPr>
        <p:spPr>
          <a:xfrm>
            <a:off x="4534458" y="2358905"/>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2DA4A32-10BE-4B54-9C84-40C9B34C1334}"/>
              </a:ext>
            </a:extLst>
          </p:cNvPr>
          <p:cNvCxnSpPr>
            <a:cxnSpLocks/>
          </p:cNvCxnSpPr>
          <p:nvPr/>
        </p:nvCxnSpPr>
        <p:spPr>
          <a:xfrm rot="16200000">
            <a:off x="5084526" y="1807474"/>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3DF652-D686-4680-A890-91D4BEE50FA6}"/>
              </a:ext>
            </a:extLst>
          </p:cNvPr>
          <p:cNvCxnSpPr>
            <a:cxnSpLocks/>
          </p:cNvCxnSpPr>
          <p:nvPr/>
        </p:nvCxnSpPr>
        <p:spPr>
          <a:xfrm rot="10800000">
            <a:off x="8332660" y="4001345"/>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510E53A-D49B-46BA-BDED-AB6DFD5C2A4A}"/>
              </a:ext>
            </a:extLst>
          </p:cNvPr>
          <p:cNvCxnSpPr>
            <a:cxnSpLocks/>
          </p:cNvCxnSpPr>
          <p:nvPr/>
        </p:nvCxnSpPr>
        <p:spPr>
          <a:xfrm rot="5400000">
            <a:off x="7782592" y="4552776"/>
            <a:ext cx="0" cy="1138238"/>
          </a:xfrm>
          <a:prstGeom prst="line">
            <a:avLst/>
          </a:prstGeom>
          <a:ln w="38100">
            <a:solidFill>
              <a:srgbClr val="FFA956"/>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DD03D2D-7F33-4B2F-831C-E2D6A22555F6}"/>
              </a:ext>
            </a:extLst>
          </p:cNvPr>
          <p:cNvSpPr/>
          <p:nvPr/>
        </p:nvSpPr>
        <p:spPr>
          <a:xfrm>
            <a:off x="9112898" y="3121036"/>
            <a:ext cx="2425620" cy="1582711"/>
          </a:xfrm>
          <a:prstGeom prst="rect">
            <a:avLst/>
          </a:prstGeom>
          <a:solidFill>
            <a:schemeClr val="bg1"/>
          </a:solidFill>
          <a:ln>
            <a:noFill/>
          </a:ln>
          <a:effectLst>
            <a:outerShdw blurRad="762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EA6EC465-20A4-4DB2-A909-DBF0129E330F}"/>
              </a:ext>
            </a:extLst>
          </p:cNvPr>
          <p:cNvGrpSpPr/>
          <p:nvPr/>
        </p:nvGrpSpPr>
        <p:grpSpPr>
          <a:xfrm>
            <a:off x="9307770" y="3308781"/>
            <a:ext cx="2112337" cy="1128084"/>
            <a:chOff x="8829206" y="3710434"/>
            <a:chExt cx="2112337" cy="1128084"/>
          </a:xfrm>
        </p:grpSpPr>
        <p:sp>
          <p:nvSpPr>
            <p:cNvPr id="24" name="TextBox 23">
              <a:extLst>
                <a:ext uri="{FF2B5EF4-FFF2-40B4-BE49-F238E27FC236}">
                  <a16:creationId xmlns:a16="http://schemas.microsoft.com/office/drawing/2014/main" id="{8A0A5ADA-D5CD-4A2F-9675-325016681CE5}"/>
                </a:ext>
              </a:extLst>
            </p:cNvPr>
            <p:cNvSpPr txBox="1"/>
            <p:nvPr/>
          </p:nvSpPr>
          <p:spPr>
            <a:xfrm>
              <a:off x="8844197" y="4315298"/>
              <a:ext cx="2097346" cy="523220"/>
            </a:xfrm>
            <a:prstGeom prst="rect">
              <a:avLst/>
            </a:prstGeom>
            <a:noFill/>
          </p:spPr>
          <p:txBody>
            <a:bodyPr wrap="square" rtlCol="0">
              <a:spAutoFit/>
            </a:bodyPr>
            <a:lstStyle/>
            <a:p>
              <a:pPr algn="ctr"/>
              <a:r>
                <a:rPr lang="en-US" sz="1400" dirty="0">
                  <a:latin typeface="Tw Cen MT" panose="020B0602020104020603" pitchFamily="34" charset="0"/>
                  <a:ea typeface="Tahoma" panose="020B0604030504040204" pitchFamily="34" charset="0"/>
                  <a:cs typeface="Arial" panose="020B0604020202020204" pitchFamily="34" charset="0"/>
                </a:rPr>
                <a:t>Explain this parts for better understand. </a:t>
              </a:r>
            </a:p>
          </p:txBody>
        </p:sp>
        <p:sp>
          <p:nvSpPr>
            <p:cNvPr id="25" name="TextBox 24">
              <a:extLst>
                <a:ext uri="{FF2B5EF4-FFF2-40B4-BE49-F238E27FC236}">
                  <a16:creationId xmlns:a16="http://schemas.microsoft.com/office/drawing/2014/main" id="{4DD8561F-57CF-47CD-9005-1775EC48A16D}"/>
                </a:ext>
              </a:extLst>
            </p:cNvPr>
            <p:cNvSpPr txBox="1"/>
            <p:nvPr/>
          </p:nvSpPr>
          <p:spPr>
            <a:xfrm>
              <a:off x="8829206" y="3710434"/>
              <a:ext cx="2081091" cy="461665"/>
            </a:xfrm>
            <a:prstGeom prst="rect">
              <a:avLst/>
            </a:prstGeom>
            <a:noFill/>
          </p:spPr>
          <p:txBody>
            <a:bodyPr wrap="square" rtlCol="0">
              <a:spAutoFit/>
            </a:bodyPr>
            <a:lstStyle/>
            <a:p>
              <a:pPr algn="ctr"/>
              <a:r>
                <a:rPr lang="en-US" sz="2400" b="1" dirty="0">
                  <a:solidFill>
                    <a:srgbClr val="695E78"/>
                  </a:solidFill>
                  <a:latin typeface="Tw Cen MT" panose="020B0602020104020603" pitchFamily="34" charset="0"/>
                  <a:ea typeface="Tahoma" panose="020B0604030504040204" pitchFamily="34" charset="0"/>
                  <a:cs typeface="Arial" panose="020B0604020202020204" pitchFamily="34" charset="0"/>
                </a:rPr>
                <a:t>Source Code</a:t>
              </a:r>
            </a:p>
          </p:txBody>
        </p:sp>
      </p:grpSp>
      <p:cxnSp>
        <p:nvCxnSpPr>
          <p:cNvPr id="27" name="Straight Connector 26">
            <a:extLst>
              <a:ext uri="{FF2B5EF4-FFF2-40B4-BE49-F238E27FC236}">
                <a16:creationId xmlns:a16="http://schemas.microsoft.com/office/drawing/2014/main" id="{91E41894-2A27-489C-AF85-64069E979DFD}"/>
              </a:ext>
            </a:extLst>
          </p:cNvPr>
          <p:cNvCxnSpPr>
            <a:cxnSpLocks/>
          </p:cNvCxnSpPr>
          <p:nvPr/>
        </p:nvCxnSpPr>
        <p:spPr>
          <a:xfrm>
            <a:off x="9088171" y="3073950"/>
            <a:ext cx="0" cy="1138238"/>
          </a:xfrm>
          <a:prstGeom prst="line">
            <a:avLst/>
          </a:prstGeom>
          <a:ln w="38100">
            <a:solidFill>
              <a:srgbClr val="695E7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8F26B02-6431-4726-9193-DF35C7B53317}"/>
              </a:ext>
            </a:extLst>
          </p:cNvPr>
          <p:cNvCxnSpPr>
            <a:cxnSpLocks/>
          </p:cNvCxnSpPr>
          <p:nvPr/>
        </p:nvCxnSpPr>
        <p:spPr>
          <a:xfrm rot="16200000">
            <a:off x="9638239" y="2522519"/>
            <a:ext cx="0" cy="1138238"/>
          </a:xfrm>
          <a:prstGeom prst="line">
            <a:avLst/>
          </a:prstGeom>
          <a:ln w="38100">
            <a:solidFill>
              <a:srgbClr val="695E78"/>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29903EE-60BE-4708-A2AF-FDD5FD2F2093}"/>
              </a:ext>
            </a:extLst>
          </p:cNvPr>
          <p:cNvCxnSpPr>
            <a:cxnSpLocks/>
          </p:cNvCxnSpPr>
          <p:nvPr/>
        </p:nvCxnSpPr>
        <p:spPr>
          <a:xfrm rot="10800000">
            <a:off x="11564577" y="3591147"/>
            <a:ext cx="0" cy="1138238"/>
          </a:xfrm>
          <a:prstGeom prst="line">
            <a:avLst/>
          </a:prstGeom>
          <a:ln w="38100">
            <a:solidFill>
              <a:srgbClr val="695E78"/>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10A5D43-3585-4E4E-B70D-111E31104AF8}"/>
              </a:ext>
            </a:extLst>
          </p:cNvPr>
          <p:cNvCxnSpPr>
            <a:cxnSpLocks/>
          </p:cNvCxnSpPr>
          <p:nvPr/>
        </p:nvCxnSpPr>
        <p:spPr>
          <a:xfrm rot="5400000">
            <a:off x="11014509" y="4142578"/>
            <a:ext cx="0" cy="1138238"/>
          </a:xfrm>
          <a:prstGeom prst="line">
            <a:avLst/>
          </a:prstGeom>
          <a:ln w="38100">
            <a:solidFill>
              <a:srgbClr val="695E78"/>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D18FC2E-4BDA-42B6-87D0-B488A86F7ACD}"/>
              </a:ext>
            </a:extLst>
          </p:cNvPr>
          <p:cNvSpPr txBox="1"/>
          <p:nvPr/>
        </p:nvSpPr>
        <p:spPr>
          <a:xfrm>
            <a:off x="3909949" y="353392"/>
            <a:ext cx="4389195"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Implementation</a:t>
            </a:r>
          </a:p>
        </p:txBody>
      </p:sp>
    </p:spTree>
    <p:extLst>
      <p:ext uri="{BB962C8B-B14F-4D97-AF65-F5344CB8AC3E}">
        <p14:creationId xmlns:p14="http://schemas.microsoft.com/office/powerpoint/2010/main" val="1069995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childTnLst>
                          </p:cTn>
                        </p:par>
                        <p:par>
                          <p:cTn id="8" fill="hold">
                            <p:stCondLst>
                              <p:cond delay="250"/>
                            </p:stCondLst>
                            <p:childTnLst>
                              <p:par>
                                <p:cTn id="9" presetID="22"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250"/>
                                        <p:tgtEl>
                                          <p:spTgt spid="8"/>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250"/>
                                        <p:tgtEl>
                                          <p:spTgt spid="9"/>
                                        </p:tgtEl>
                                      </p:cBhvr>
                                    </p:animEffect>
                                  </p:childTnLst>
                                </p:cTn>
                              </p:par>
                            </p:childTnLst>
                          </p:cTn>
                        </p:par>
                        <p:par>
                          <p:cTn id="16" fill="hold">
                            <p:stCondLst>
                              <p:cond delay="750"/>
                            </p:stCondLst>
                            <p:childTnLst>
                              <p:par>
                                <p:cTn id="17" presetID="22" presetClass="entr" presetSubtype="1"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250"/>
                                        <p:tgtEl>
                                          <p:spTgt spid="12"/>
                                        </p:tgtEl>
                                      </p:cBhvr>
                                    </p:animEffect>
                                  </p:childTnLst>
                                </p:cTn>
                              </p:par>
                            </p:childTnLst>
                          </p:cTn>
                        </p:par>
                        <p:par>
                          <p:cTn id="20" fill="hold">
                            <p:stCondLst>
                              <p:cond delay="1000"/>
                            </p:stCondLst>
                            <p:childTnLst>
                              <p:par>
                                <p:cTn id="21" presetID="22" presetClass="entr" presetSubtype="2"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right)">
                                      <p:cBhvr>
                                        <p:cTn id="23" dur="250"/>
                                        <p:tgtEl>
                                          <p:spTgt spid="13"/>
                                        </p:tgtEl>
                                      </p:cBhvr>
                                    </p:animEffect>
                                  </p:childTnLst>
                                </p:cTn>
                              </p:par>
                            </p:childTnLst>
                          </p:cTn>
                        </p:par>
                        <p:par>
                          <p:cTn id="24" fill="hold">
                            <p:stCondLst>
                              <p:cond delay="1250"/>
                            </p:stCondLst>
                            <p:childTnLst>
                              <p:par>
                                <p:cTn id="25" presetID="42" presetClass="entr" presetSubtype="0"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250"/>
                                        <p:tgtEl>
                                          <p:spTgt spid="14"/>
                                        </p:tgtEl>
                                      </p:cBhvr>
                                    </p:animEffect>
                                  </p:childTnLst>
                                </p:cTn>
                              </p:par>
                            </p:childTnLst>
                          </p:cTn>
                        </p:par>
                        <p:par>
                          <p:cTn id="35" fill="hold">
                            <p:stCondLst>
                              <p:cond delay="250"/>
                            </p:stCondLst>
                            <p:childTnLst>
                              <p:par>
                                <p:cTn id="36" presetID="22" presetClass="entr" presetSubtype="4"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down)">
                                      <p:cBhvr>
                                        <p:cTn id="38" dur="250"/>
                                        <p:tgtEl>
                                          <p:spTgt spid="18"/>
                                        </p:tgtEl>
                                      </p:cBhvr>
                                    </p:animEffect>
                                  </p:childTnLst>
                                </p:cTn>
                              </p:par>
                            </p:childTnLst>
                          </p:cTn>
                        </p:par>
                        <p:par>
                          <p:cTn id="39" fill="hold">
                            <p:stCondLst>
                              <p:cond delay="500"/>
                            </p:stCondLst>
                            <p:childTnLst>
                              <p:par>
                                <p:cTn id="40" presetID="22" presetClass="entr" presetSubtype="8" fill="hold" nodeType="after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left)">
                                      <p:cBhvr>
                                        <p:cTn id="42" dur="250"/>
                                        <p:tgtEl>
                                          <p:spTgt spid="19"/>
                                        </p:tgtEl>
                                      </p:cBhvr>
                                    </p:animEffect>
                                  </p:childTnLst>
                                </p:cTn>
                              </p:par>
                            </p:childTnLst>
                          </p:cTn>
                        </p:par>
                        <p:par>
                          <p:cTn id="43" fill="hold">
                            <p:stCondLst>
                              <p:cond delay="750"/>
                            </p:stCondLst>
                            <p:childTnLst>
                              <p:par>
                                <p:cTn id="44" presetID="22" presetClass="entr" presetSubtype="1" fill="hold" nodeType="after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wipe(up)">
                                      <p:cBhvr>
                                        <p:cTn id="46" dur="250"/>
                                        <p:tgtEl>
                                          <p:spTgt spid="21"/>
                                        </p:tgtEl>
                                      </p:cBhvr>
                                    </p:animEffect>
                                  </p:childTnLst>
                                </p:cTn>
                              </p:par>
                            </p:childTnLst>
                          </p:cTn>
                        </p:par>
                        <p:par>
                          <p:cTn id="47" fill="hold">
                            <p:stCondLst>
                              <p:cond delay="1000"/>
                            </p:stCondLst>
                            <p:childTnLst>
                              <p:par>
                                <p:cTn id="48" presetID="22" presetClass="entr" presetSubtype="2" fill="hold"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right)">
                                      <p:cBhvr>
                                        <p:cTn id="50" dur="250"/>
                                        <p:tgtEl>
                                          <p:spTgt spid="22"/>
                                        </p:tgtEl>
                                      </p:cBhvr>
                                    </p:animEffect>
                                  </p:childTnLst>
                                </p:cTn>
                              </p:par>
                            </p:childTnLst>
                          </p:cTn>
                        </p:par>
                        <p:par>
                          <p:cTn id="51" fill="hold">
                            <p:stCondLst>
                              <p:cond delay="1250"/>
                            </p:stCondLst>
                            <p:childTnLst>
                              <p:par>
                                <p:cTn id="52" presetID="42" presetClass="entr" presetSubtype="0" fill="hold" nodeType="after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1000"/>
                                        <p:tgtEl>
                                          <p:spTgt spid="3"/>
                                        </p:tgtEl>
                                      </p:cBhvr>
                                    </p:animEffect>
                                    <p:anim calcmode="lin" valueType="num">
                                      <p:cBhvr>
                                        <p:cTn id="55" dur="1000" fill="hold"/>
                                        <p:tgtEl>
                                          <p:spTgt spid="3"/>
                                        </p:tgtEl>
                                        <p:attrNameLst>
                                          <p:attrName>ppt_x</p:attrName>
                                        </p:attrNameLst>
                                      </p:cBhvr>
                                      <p:tavLst>
                                        <p:tav tm="0">
                                          <p:val>
                                            <p:strVal val="#ppt_x"/>
                                          </p:val>
                                        </p:tav>
                                        <p:tav tm="100000">
                                          <p:val>
                                            <p:strVal val="#ppt_x"/>
                                          </p:val>
                                        </p:tav>
                                      </p:tavLst>
                                    </p:anim>
                                    <p:anim calcmode="lin" valueType="num">
                                      <p:cBhvr>
                                        <p:cTn id="5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250"/>
                                        <p:tgtEl>
                                          <p:spTgt spid="23"/>
                                        </p:tgtEl>
                                      </p:cBhvr>
                                    </p:animEffect>
                                  </p:childTnLst>
                                </p:cTn>
                              </p:par>
                            </p:childTnLst>
                          </p:cTn>
                        </p:par>
                        <p:par>
                          <p:cTn id="62" fill="hold">
                            <p:stCondLst>
                              <p:cond delay="250"/>
                            </p:stCondLst>
                            <p:childTnLst>
                              <p:par>
                                <p:cTn id="63" presetID="22" presetClass="entr" presetSubtype="4" fill="hold" nodeType="afterEffect">
                                  <p:stCondLst>
                                    <p:cond delay="0"/>
                                  </p:stCondLst>
                                  <p:childTnLst>
                                    <p:set>
                                      <p:cBhvr>
                                        <p:cTn id="64" dur="1" fill="hold">
                                          <p:stCondLst>
                                            <p:cond delay="0"/>
                                          </p:stCondLst>
                                        </p:cTn>
                                        <p:tgtEl>
                                          <p:spTgt spid="27"/>
                                        </p:tgtEl>
                                        <p:attrNameLst>
                                          <p:attrName>style.visibility</p:attrName>
                                        </p:attrNameLst>
                                      </p:cBhvr>
                                      <p:to>
                                        <p:strVal val="visible"/>
                                      </p:to>
                                    </p:set>
                                    <p:animEffect transition="in" filter="wipe(down)">
                                      <p:cBhvr>
                                        <p:cTn id="65" dur="250"/>
                                        <p:tgtEl>
                                          <p:spTgt spid="27"/>
                                        </p:tgtEl>
                                      </p:cBhvr>
                                    </p:animEffect>
                                  </p:childTnLst>
                                </p:cTn>
                              </p:par>
                            </p:childTnLst>
                          </p:cTn>
                        </p:par>
                        <p:par>
                          <p:cTn id="66" fill="hold">
                            <p:stCondLst>
                              <p:cond delay="500"/>
                            </p:stCondLst>
                            <p:childTnLst>
                              <p:par>
                                <p:cTn id="67" presetID="22" presetClass="entr" presetSubtype="8" fill="hold" nodeType="afterEffect">
                                  <p:stCondLst>
                                    <p:cond delay="0"/>
                                  </p:stCondLst>
                                  <p:childTnLst>
                                    <p:set>
                                      <p:cBhvr>
                                        <p:cTn id="68" dur="1" fill="hold">
                                          <p:stCondLst>
                                            <p:cond delay="0"/>
                                          </p:stCondLst>
                                        </p:cTn>
                                        <p:tgtEl>
                                          <p:spTgt spid="28"/>
                                        </p:tgtEl>
                                        <p:attrNameLst>
                                          <p:attrName>style.visibility</p:attrName>
                                        </p:attrNameLst>
                                      </p:cBhvr>
                                      <p:to>
                                        <p:strVal val="visible"/>
                                      </p:to>
                                    </p:set>
                                    <p:animEffect transition="in" filter="wipe(left)">
                                      <p:cBhvr>
                                        <p:cTn id="69" dur="250"/>
                                        <p:tgtEl>
                                          <p:spTgt spid="28"/>
                                        </p:tgtEl>
                                      </p:cBhvr>
                                    </p:animEffect>
                                  </p:childTnLst>
                                </p:cTn>
                              </p:par>
                            </p:childTnLst>
                          </p:cTn>
                        </p:par>
                        <p:par>
                          <p:cTn id="70" fill="hold">
                            <p:stCondLst>
                              <p:cond delay="750"/>
                            </p:stCondLst>
                            <p:childTnLst>
                              <p:par>
                                <p:cTn id="71" presetID="22" presetClass="entr" presetSubtype="1" fill="hold" nodeType="after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wipe(up)">
                                      <p:cBhvr>
                                        <p:cTn id="73" dur="250"/>
                                        <p:tgtEl>
                                          <p:spTgt spid="30"/>
                                        </p:tgtEl>
                                      </p:cBhvr>
                                    </p:animEffect>
                                  </p:childTnLst>
                                </p:cTn>
                              </p:par>
                            </p:childTnLst>
                          </p:cTn>
                        </p:par>
                        <p:par>
                          <p:cTn id="74" fill="hold">
                            <p:stCondLst>
                              <p:cond delay="1000"/>
                            </p:stCondLst>
                            <p:childTnLst>
                              <p:par>
                                <p:cTn id="75" presetID="22" presetClass="entr" presetSubtype="2" fill="hold" nodeType="afterEffect">
                                  <p:stCondLst>
                                    <p:cond delay="0"/>
                                  </p:stCondLst>
                                  <p:childTnLst>
                                    <p:set>
                                      <p:cBhvr>
                                        <p:cTn id="76" dur="1" fill="hold">
                                          <p:stCondLst>
                                            <p:cond delay="0"/>
                                          </p:stCondLst>
                                        </p:cTn>
                                        <p:tgtEl>
                                          <p:spTgt spid="31"/>
                                        </p:tgtEl>
                                        <p:attrNameLst>
                                          <p:attrName>style.visibility</p:attrName>
                                        </p:attrNameLst>
                                      </p:cBhvr>
                                      <p:to>
                                        <p:strVal val="visible"/>
                                      </p:to>
                                    </p:set>
                                    <p:animEffect transition="in" filter="wipe(right)">
                                      <p:cBhvr>
                                        <p:cTn id="77" dur="250"/>
                                        <p:tgtEl>
                                          <p:spTgt spid="31"/>
                                        </p:tgtEl>
                                      </p:cBhvr>
                                    </p:animEffect>
                                  </p:childTnLst>
                                </p:cTn>
                              </p:par>
                            </p:childTnLst>
                          </p:cTn>
                        </p:par>
                        <p:par>
                          <p:cTn id="78" fill="hold">
                            <p:stCondLst>
                              <p:cond delay="1250"/>
                            </p:stCondLst>
                            <p:childTnLst>
                              <p:par>
                                <p:cTn id="79" presetID="42" presetClass="entr" presetSubtype="0" fill="hold" nodeType="afterEffect">
                                  <p:stCondLst>
                                    <p:cond delay="0"/>
                                  </p:stCondLst>
                                  <p:childTnLst>
                                    <p:set>
                                      <p:cBhvr>
                                        <p:cTn id="80" dur="1" fill="hold">
                                          <p:stCondLst>
                                            <p:cond delay="0"/>
                                          </p:stCondLst>
                                        </p:cTn>
                                        <p:tgtEl>
                                          <p:spTgt spid="7"/>
                                        </p:tgtEl>
                                        <p:attrNameLst>
                                          <p:attrName>style.visibility</p:attrName>
                                        </p:attrNameLst>
                                      </p:cBhvr>
                                      <p:to>
                                        <p:strVal val="visible"/>
                                      </p:to>
                                    </p:set>
                                    <p:animEffect transition="in" filter="fade">
                                      <p:cBhvr>
                                        <p:cTn id="81" dur="1000"/>
                                        <p:tgtEl>
                                          <p:spTgt spid="7"/>
                                        </p:tgtEl>
                                      </p:cBhvr>
                                    </p:animEffect>
                                    <p:anim calcmode="lin" valueType="num">
                                      <p:cBhvr>
                                        <p:cTn id="82" dur="1000" fill="hold"/>
                                        <p:tgtEl>
                                          <p:spTgt spid="7"/>
                                        </p:tgtEl>
                                        <p:attrNameLst>
                                          <p:attrName>ppt_x</p:attrName>
                                        </p:attrNameLst>
                                      </p:cBhvr>
                                      <p:tavLst>
                                        <p:tav tm="0">
                                          <p:val>
                                            <p:strVal val="#ppt_x"/>
                                          </p:val>
                                        </p:tav>
                                        <p:tav tm="100000">
                                          <p:val>
                                            <p:strVal val="#ppt_x"/>
                                          </p:val>
                                        </p:tav>
                                      </p:tavLst>
                                    </p:anim>
                                    <p:anim calcmode="lin" valueType="num">
                                      <p:cBhvr>
                                        <p:cTn id="8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P spid="2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EEE 205</Template>
  <TotalTime>1270</TotalTime>
  <Words>1082</Words>
  <Application>Microsoft Office PowerPoint</Application>
  <PresentationFormat>Widescreen</PresentationFormat>
  <Paragraphs>300</Paragraphs>
  <Slides>27</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Arial</vt:lpstr>
      <vt:lpstr>Bookman Old Style</vt:lpstr>
      <vt:lpstr>Calibri</vt:lpstr>
      <vt:lpstr>Calibri Light</vt:lpstr>
      <vt:lpstr>Montserrat</vt:lpstr>
      <vt:lpstr>Söhne</vt:lpstr>
      <vt:lpstr>Times New Roman</vt:lpstr>
      <vt:lpstr>Tw Cen MT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SDM Dulal</dc:creator>
  <cp:lastModifiedBy>SDM Dulal</cp:lastModifiedBy>
  <cp:revision>96</cp:revision>
  <dcterms:created xsi:type="dcterms:W3CDTF">2023-12-14T17:29:13Z</dcterms:created>
  <dcterms:modified xsi:type="dcterms:W3CDTF">2024-06-01T19:10:45Z</dcterms:modified>
</cp:coreProperties>
</file>

<file path=docProps/thumbnail.jpeg>
</file>